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6.xml" ContentType="application/vnd.openxmlformats-officedocument.theme+xml"/>
  <Override PartName="/ppt/slideLayouts/slideLayout1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1" r:id="rId1"/>
    <p:sldMasterId id="2147493725" r:id="rId2"/>
    <p:sldMasterId id="2147493815" r:id="rId3"/>
    <p:sldMasterId id="2147493817" r:id="rId4"/>
    <p:sldMasterId id="2147493861" r:id="rId5"/>
    <p:sldMasterId id="2147493864" r:id="rId6"/>
    <p:sldMasterId id="2147493904" r:id="rId7"/>
  </p:sldMasterIdLst>
  <p:notesMasterIdLst>
    <p:notesMasterId r:id="rId22"/>
  </p:notesMasterIdLst>
  <p:handoutMasterIdLst>
    <p:handoutMasterId r:id="rId23"/>
  </p:handoutMasterIdLst>
  <p:sldIdLst>
    <p:sldId id="269" r:id="rId8"/>
    <p:sldId id="1166" r:id="rId9"/>
    <p:sldId id="1175" r:id="rId10"/>
    <p:sldId id="5762" r:id="rId11"/>
    <p:sldId id="1270" r:id="rId12"/>
    <p:sldId id="1238" r:id="rId13"/>
    <p:sldId id="1188" r:id="rId14"/>
    <p:sldId id="5759" r:id="rId15"/>
    <p:sldId id="1362" r:id="rId16"/>
    <p:sldId id="1373" r:id="rId17"/>
    <p:sldId id="1199" r:id="rId18"/>
    <p:sldId id="1236" r:id="rId19"/>
    <p:sldId id="5761" r:id="rId20"/>
    <p:sldId id="5760" r:id="rId21"/>
  </p:sldIdLst>
  <p:sldSz cx="9144000" cy="5143500" type="screen16x9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16">
          <p15:clr>
            <a:srgbClr val="A4A3A4"/>
          </p15:clr>
        </p15:guide>
        <p15:guide id="2" pos="2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BFBFB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2286" autoAdjust="0"/>
  </p:normalViewPr>
  <p:slideViewPr>
    <p:cSldViewPr snapToGrid="0" snapToObjects="1" showGuides="1">
      <p:cViewPr varScale="1">
        <p:scale>
          <a:sx n="171" d="100"/>
          <a:sy n="171" d="100"/>
        </p:scale>
        <p:origin x="680" y="168"/>
      </p:cViewPr>
      <p:guideLst>
        <p:guide orient="horz" pos="516"/>
        <p:guide pos="2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721080949001299"/>
          <c:y val="5.1694264312453234E-2"/>
          <c:w val="0.66635454836263786"/>
          <c:h val="0.8894828507013216"/>
        </c:manualLayout>
      </c:layout>
      <c:pie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443124304270183"/>
          <c:y val="4.1181138733277743E-2"/>
          <c:w val="0.65747136341895618"/>
          <c:h val="0.877625124483508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3D9A-4F4D-8502-417C2B5FC3F9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D9A-4F4D-8502-417C2B5FC3F9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D9A-4F4D-8502-417C2B5FC3F9}"/>
              </c:ext>
            </c:extLst>
          </c:dPt>
          <c:dPt>
            <c:idx val="3"/>
            <c:bubble3D val="0"/>
            <c:spPr>
              <a:solidFill>
                <a:srgbClr val="989EA2">
                  <a:lumMod val="60000"/>
                  <a:lumOff val="4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7-3D9A-4F4D-8502-417C2B5FC3F9}"/>
              </c:ext>
            </c:extLst>
          </c:dPt>
          <c:dPt>
            <c:idx val="4"/>
            <c:bubble3D val="0"/>
            <c:spPr>
              <a:solidFill>
                <a:srgbClr val="989EA2">
                  <a:lumMod val="20000"/>
                  <a:lumOff val="80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9-3D9A-4F4D-8502-417C2B5FC3F9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3D9A-4F4D-8502-417C2B5FC3F9}"/>
              </c:ext>
            </c:extLst>
          </c:dPt>
          <c:dPt>
            <c:idx val="6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3D9A-4F4D-8502-417C2B5FC3F9}"/>
              </c:ext>
            </c:extLst>
          </c:dPt>
          <c:dPt>
            <c:idx val="7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3D9A-4F4D-8502-417C2B5FC3F9}"/>
              </c:ext>
            </c:extLst>
          </c:dPt>
          <c:dLbls>
            <c:delete val="1"/>
          </c:dLbls>
          <c:cat>
            <c:strRef>
              <c:f>Sheet1!$A$2:$A$9</c:f>
              <c:strCache>
                <c:ptCount val="8"/>
                <c:pt idx="0">
                  <c:v>Nuclear</c:v>
                </c:pt>
                <c:pt idx="1">
                  <c:v>Natural Gas</c:v>
                </c:pt>
                <c:pt idx="2">
                  <c:v>Coal</c:v>
                </c:pt>
                <c:pt idx="3">
                  <c:v>Wind </c:v>
                </c:pt>
                <c:pt idx="4">
                  <c:v>Hydro</c:v>
                </c:pt>
                <c:pt idx="5">
                  <c:v>Biomass &amp; Petroleum</c:v>
                </c:pt>
                <c:pt idx="6">
                  <c:v>Solar</c:v>
                </c:pt>
                <c:pt idx="7">
                  <c:v>Geothermal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19.7</c:v>
                </c:pt>
                <c:pt idx="1">
                  <c:v>38.4</c:v>
                </c:pt>
                <c:pt idx="2">
                  <c:v>23.5</c:v>
                </c:pt>
                <c:pt idx="3">
                  <c:v>7.3</c:v>
                </c:pt>
                <c:pt idx="4">
                  <c:v>6.8</c:v>
                </c:pt>
                <c:pt idx="5">
                  <c:v>1.9</c:v>
                </c:pt>
                <c:pt idx="6">
                  <c:v>1.8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D9A-4F4D-8502-417C2B5FC3F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75930078953027E-2"/>
          <c:y val="1.953125E-3"/>
          <c:w val="0.89857403762029742"/>
          <c:h val="0.935546870043896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1989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529.35</c:v>
                </c:pt>
                <c:pt idx="1">
                  <c:v>809.4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83-4FC7-8C21-E23E04544D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300992"/>
        <c:axId val="153326336"/>
      </c:barChart>
      <c:catAx>
        <c:axId val="1533009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53326336"/>
        <c:crosses val="autoZero"/>
        <c:auto val="1"/>
        <c:lblAlgn val="ctr"/>
        <c:lblOffset val="100"/>
        <c:noMultiLvlLbl val="0"/>
      </c:catAx>
      <c:valAx>
        <c:axId val="153326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3300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841874907625673"/>
          <c:y val="5.8018422222194554E-2"/>
          <c:w val="0.6198751405622217"/>
          <c:h val="0.906403707848802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1-06D4-1F4A-8D2B-E2EDD68A4E9A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6D4-1F4A-8D2B-E2EDD68A4E9A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6D4-1F4A-8D2B-E2EDD68A4E9A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06D4-1F4A-8D2B-E2EDD68A4E9A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06D4-1F4A-8D2B-E2EDD68A4E9A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06D4-1F4A-8D2B-E2EDD68A4E9A}"/>
              </c:ext>
            </c:extLst>
          </c:dPt>
          <c:dPt>
            <c:idx val="6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06D4-1F4A-8D2B-E2EDD68A4E9A}"/>
              </c:ext>
            </c:extLst>
          </c:dPt>
          <c:dPt>
            <c:idx val="7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F-06D4-1F4A-8D2B-E2EDD68A4E9A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Nuclear</c:v>
                </c:pt>
                <c:pt idx="1">
                  <c:v>Wind</c:v>
                </c:pt>
                <c:pt idx="2">
                  <c:v>Hydro</c:v>
                </c:pt>
                <c:pt idx="3">
                  <c:v>Solar</c:v>
                </c:pt>
                <c:pt idx="4">
                  <c:v>Geothermal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54.8</c:v>
                </c:pt>
                <c:pt idx="1">
                  <c:v>20.3</c:v>
                </c:pt>
                <c:pt idx="2">
                  <c:v>18.899999999999999</c:v>
                </c:pt>
                <c:pt idx="3">
                  <c:v>4.9000000000000004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6D4-1F4A-8D2B-E2EDD68A4E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57034392459969"/>
          <c:y val="3.2568168388601874E-2"/>
          <c:w val="0.85569261706704958"/>
          <c:h val="0.945326448457751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  <a:effectLst>
                <a:outerShdw blurRad="50800" dist="38100" dir="2700000" algn="tl" rotWithShape="0">
                  <a:schemeClr val="tx1">
                    <a:lumMod val="85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DDF-3A4D-870F-F80C92D6B6E0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  <a:effectLst>
                <a:outerShdw blurRad="50800" dist="38100" dir="2700000" algn="tl" rotWithShape="0">
                  <a:schemeClr val="tx1">
                    <a:lumMod val="85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DDF-3A4D-870F-F80C92D6B6E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  <a:effectLst>
                <a:outerShdw blurRad="50800" dist="38100" dir="2700000" algn="tl" rotWithShape="0">
                  <a:schemeClr val="tx1">
                    <a:lumMod val="85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DDF-3A4D-870F-F80C92D6B6E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85000"/>
                </a:schemeClr>
              </a:solidFill>
              <a:effectLst>
                <a:outerShdw blurRad="50800" dist="38100" dir="2700000" algn="tl" rotWithShape="0">
                  <a:schemeClr val="tx1">
                    <a:lumMod val="85000"/>
                    <a:alpha val="40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DDF-3A4D-870F-F80C92D6B6E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effectLst>
                <a:outerShdw blurRad="50800" dist="38100" dir="2700000" algn="tl" rotWithShape="0">
                  <a:srgbClr val="1AB2E8">
                    <a:alpha val="4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DDF-3A4D-870F-F80C92D6B6E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Geothermal</c:v>
                </c:pt>
                <c:pt idx="1">
                  <c:v>Solar</c:v>
                </c:pt>
                <c:pt idx="2">
                  <c:v>Hydro</c:v>
                </c:pt>
                <c:pt idx="3">
                  <c:v>Wind</c:v>
                </c:pt>
                <c:pt idx="4">
                  <c:v>Nuclear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10.5</c:v>
                </c:pt>
                <c:pt idx="1">
                  <c:v>47.4</c:v>
                </c:pt>
                <c:pt idx="2">
                  <c:v>183</c:v>
                </c:pt>
                <c:pt idx="3">
                  <c:v>196.8</c:v>
                </c:pt>
                <c:pt idx="4">
                  <c:v>505.8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DF-3A4D-870F-F80C92D6B6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3255296"/>
        <c:axId val="193256832"/>
      </c:barChart>
      <c:catAx>
        <c:axId val="19325529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93256832"/>
        <c:crosses val="autoZero"/>
        <c:auto val="1"/>
        <c:lblAlgn val="ctr"/>
        <c:lblOffset val="100"/>
        <c:noMultiLvlLbl val="0"/>
      </c:catAx>
      <c:valAx>
        <c:axId val="19325683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9325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5407780583109045E-2"/>
          <c:y val="2.5107407404079189E-2"/>
          <c:w val="0.67147399386381945"/>
          <c:h val="0.84532291414866212"/>
        </c:manualLayout>
      </c:layout>
      <c:areaChart>
        <c:grouping val="stacked"/>
        <c:varyColors val="0"/>
        <c:ser>
          <c:idx val="1"/>
          <c:order val="1"/>
          <c:tx>
            <c:strRef>
              <c:f>'Projected Data - Sand'!$A$39</c:f>
              <c:strCache>
                <c:ptCount val="1"/>
                <c:pt idx="0">
                  <c:v>Xcel Energy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Sand'!$B$39:$AG$39</c:f>
              <c:numCache>
                <c:formatCode>_(* #,##0_);_(* \(#,##0\);_(* "-"??_);_(@_)</c:formatCode>
                <c:ptCount val="32"/>
                <c:pt idx="0">
                  <c:v>50.727208230000002</c:v>
                </c:pt>
                <c:pt idx="1">
                  <c:v>47.464785233090915</c:v>
                </c:pt>
                <c:pt idx="2">
                  <c:v>44.20236223618182</c:v>
                </c:pt>
                <c:pt idx="3">
                  <c:v>40.939939239272732</c:v>
                </c:pt>
                <c:pt idx="4">
                  <c:v>37.677516242363637</c:v>
                </c:pt>
                <c:pt idx="5">
                  <c:v>34.41509324545455</c:v>
                </c:pt>
                <c:pt idx="6">
                  <c:v>31.152670248545459</c:v>
                </c:pt>
                <c:pt idx="7">
                  <c:v>27.890247251636367</c:v>
                </c:pt>
                <c:pt idx="8">
                  <c:v>24.627824254727276</c:v>
                </c:pt>
                <c:pt idx="9">
                  <c:v>21.365401257818185</c:v>
                </c:pt>
                <c:pt idx="10">
                  <c:v>18.102978260909097</c:v>
                </c:pt>
                <c:pt idx="11">
                  <c:v>14.840555263999999</c:v>
                </c:pt>
                <c:pt idx="12">
                  <c:v>14.0985275008</c:v>
                </c:pt>
                <c:pt idx="13">
                  <c:v>13.356499737599998</c:v>
                </c:pt>
                <c:pt idx="14">
                  <c:v>12.614471974399999</c:v>
                </c:pt>
                <c:pt idx="15">
                  <c:v>11.872444211199999</c:v>
                </c:pt>
                <c:pt idx="16">
                  <c:v>11.130416447999998</c:v>
                </c:pt>
                <c:pt idx="17">
                  <c:v>10.388388684799999</c:v>
                </c:pt>
                <c:pt idx="18">
                  <c:v>9.6463609215999995</c:v>
                </c:pt>
                <c:pt idx="19">
                  <c:v>8.9043331584000001</c:v>
                </c:pt>
                <c:pt idx="20">
                  <c:v>8.1623053951999989</c:v>
                </c:pt>
                <c:pt idx="21">
                  <c:v>7.4202776319999995</c:v>
                </c:pt>
                <c:pt idx="22">
                  <c:v>6.6782498688</c:v>
                </c:pt>
                <c:pt idx="23">
                  <c:v>5.9362221055999989</c:v>
                </c:pt>
                <c:pt idx="24">
                  <c:v>5.1941943423999994</c:v>
                </c:pt>
                <c:pt idx="25">
                  <c:v>4.4521665792</c:v>
                </c:pt>
                <c:pt idx="26">
                  <c:v>3.7101388159999988</c:v>
                </c:pt>
                <c:pt idx="27">
                  <c:v>2.9681110527999994</c:v>
                </c:pt>
                <c:pt idx="28">
                  <c:v>2.2260832896</c:v>
                </c:pt>
                <c:pt idx="29">
                  <c:v>1.4840555263999988</c:v>
                </c:pt>
                <c:pt idx="30">
                  <c:v>0.74202776319999941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6B-40BC-A846-0F0610F7B0EB}"/>
            </c:ext>
          </c:extLst>
        </c:ser>
        <c:ser>
          <c:idx val="2"/>
          <c:order val="2"/>
          <c:tx>
            <c:strRef>
              <c:f>'Projected Data - Sand'!$A$38</c:f>
              <c:strCache>
                <c:ptCount val="1"/>
                <c:pt idx="0">
                  <c:v>WEC Energy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Sand'!$B$38:$AG$38</c:f>
              <c:numCache>
                <c:formatCode>_(* #,##0_);_(* \(#,##0\);_(* "-"??_);_(@_)</c:formatCode>
                <c:ptCount val="32"/>
                <c:pt idx="0">
                  <c:v>21.756375250000001</c:v>
                </c:pt>
                <c:pt idx="1">
                  <c:v>20.648594755454546</c:v>
                </c:pt>
                <c:pt idx="2">
                  <c:v>19.540814260909091</c:v>
                </c:pt>
                <c:pt idx="3">
                  <c:v>18.433033766363636</c:v>
                </c:pt>
                <c:pt idx="4">
                  <c:v>17.325253271818184</c:v>
                </c:pt>
                <c:pt idx="5">
                  <c:v>16.217472777272729</c:v>
                </c:pt>
                <c:pt idx="6">
                  <c:v>15.109692282727273</c:v>
                </c:pt>
                <c:pt idx="7">
                  <c:v>14.001911788181818</c:v>
                </c:pt>
                <c:pt idx="8">
                  <c:v>12.894131293636365</c:v>
                </c:pt>
                <c:pt idx="9">
                  <c:v>11.78635079909091</c:v>
                </c:pt>
                <c:pt idx="10">
                  <c:v>10.678570304545456</c:v>
                </c:pt>
                <c:pt idx="11">
                  <c:v>9.5707898100000008</c:v>
                </c:pt>
                <c:pt idx="12">
                  <c:v>9.0922503195000015</c:v>
                </c:pt>
                <c:pt idx="13">
                  <c:v>8.6137108290000004</c:v>
                </c:pt>
                <c:pt idx="14">
                  <c:v>8.1351713385000011</c:v>
                </c:pt>
                <c:pt idx="15">
                  <c:v>7.6566318480000009</c:v>
                </c:pt>
                <c:pt idx="16">
                  <c:v>7.1780923575000006</c:v>
                </c:pt>
                <c:pt idx="17">
                  <c:v>6.6995528670000004</c:v>
                </c:pt>
                <c:pt idx="18">
                  <c:v>6.2210133765000002</c:v>
                </c:pt>
                <c:pt idx="19">
                  <c:v>5.7424738860000009</c:v>
                </c:pt>
                <c:pt idx="20">
                  <c:v>5.2639343955000006</c:v>
                </c:pt>
                <c:pt idx="21">
                  <c:v>4.7853949050000004</c:v>
                </c:pt>
                <c:pt idx="22">
                  <c:v>4.3068554145000002</c:v>
                </c:pt>
                <c:pt idx="23">
                  <c:v>3.828315924</c:v>
                </c:pt>
                <c:pt idx="24">
                  <c:v>3.3497764334999998</c:v>
                </c:pt>
                <c:pt idx="25">
                  <c:v>2.8712369430000004</c:v>
                </c:pt>
                <c:pt idx="26">
                  <c:v>2.3926974525000002</c:v>
                </c:pt>
                <c:pt idx="27">
                  <c:v>1.914157962</c:v>
                </c:pt>
                <c:pt idx="28">
                  <c:v>1.4356184714999998</c:v>
                </c:pt>
                <c:pt idx="29">
                  <c:v>0.95707898100000044</c:v>
                </c:pt>
                <c:pt idx="30">
                  <c:v>0.47853949049999933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6B-40BC-A846-0F0610F7B0EB}"/>
            </c:ext>
          </c:extLst>
        </c:ser>
        <c:ser>
          <c:idx val="3"/>
          <c:order val="3"/>
          <c:tx>
            <c:strRef>
              <c:f>'Projected Data - Sand'!$A$37</c:f>
              <c:strCache>
                <c:ptCount val="1"/>
                <c:pt idx="0">
                  <c:v>Vistra Energy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Sand'!$B$37:$AG$37</c:f>
              <c:numCache>
                <c:formatCode>_(* #,##0_);_(* \(#,##0\);_(* "-"??_);_(@_)</c:formatCode>
                <c:ptCount val="32"/>
                <c:pt idx="0">
                  <c:v>114.33306597000001</c:v>
                </c:pt>
                <c:pt idx="1">
                  <c:v>110.64490255161292</c:v>
                </c:pt>
                <c:pt idx="2">
                  <c:v>106.95673913322581</c:v>
                </c:pt>
                <c:pt idx="3">
                  <c:v>103.26857571483872</c:v>
                </c:pt>
                <c:pt idx="4">
                  <c:v>99.580412296451613</c:v>
                </c:pt>
                <c:pt idx="5">
                  <c:v>95.892248878064521</c:v>
                </c:pt>
                <c:pt idx="6">
                  <c:v>92.20408545967743</c:v>
                </c:pt>
                <c:pt idx="7">
                  <c:v>88.515922041290338</c:v>
                </c:pt>
                <c:pt idx="8">
                  <c:v>84.827758622903232</c:v>
                </c:pt>
                <c:pt idx="9">
                  <c:v>81.139595204516127</c:v>
                </c:pt>
                <c:pt idx="10">
                  <c:v>77.451431786129035</c:v>
                </c:pt>
                <c:pt idx="11">
                  <c:v>73.763268367741944</c:v>
                </c:pt>
                <c:pt idx="12">
                  <c:v>70.075104949354852</c:v>
                </c:pt>
                <c:pt idx="13">
                  <c:v>66.386941530967746</c:v>
                </c:pt>
                <c:pt idx="14">
                  <c:v>62.698778112580655</c:v>
                </c:pt>
                <c:pt idx="15">
                  <c:v>59.010614694193556</c:v>
                </c:pt>
                <c:pt idx="16">
                  <c:v>55.322451275806458</c:v>
                </c:pt>
                <c:pt idx="17">
                  <c:v>51.634287857419359</c:v>
                </c:pt>
                <c:pt idx="18">
                  <c:v>47.946124439032261</c:v>
                </c:pt>
                <c:pt idx="19">
                  <c:v>44.257961020645169</c:v>
                </c:pt>
                <c:pt idx="20">
                  <c:v>40.569797602258063</c:v>
                </c:pt>
                <c:pt idx="21">
                  <c:v>36.881634183870972</c:v>
                </c:pt>
                <c:pt idx="22">
                  <c:v>33.19347076548388</c:v>
                </c:pt>
                <c:pt idx="23">
                  <c:v>29.505307347096775</c:v>
                </c:pt>
                <c:pt idx="24">
                  <c:v>25.817143928709683</c:v>
                </c:pt>
                <c:pt idx="25">
                  <c:v>22.128980510322592</c:v>
                </c:pt>
                <c:pt idx="26">
                  <c:v>18.440817091935486</c:v>
                </c:pt>
                <c:pt idx="27">
                  <c:v>14.752653673548394</c:v>
                </c:pt>
                <c:pt idx="28">
                  <c:v>11.064490255161303</c:v>
                </c:pt>
                <c:pt idx="29">
                  <c:v>7.3763268367741972</c:v>
                </c:pt>
                <c:pt idx="30">
                  <c:v>3.6881634183871057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6B-40BC-A846-0F0610F7B0EB}"/>
            </c:ext>
          </c:extLst>
        </c:ser>
        <c:ser>
          <c:idx val="4"/>
          <c:order val="4"/>
          <c:tx>
            <c:strRef>
              <c:f>'Projected Data - Sand'!$A$36</c:f>
              <c:strCache>
                <c:ptCount val="1"/>
                <c:pt idx="0">
                  <c:v>TVA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Sand'!$B$36:$AG$36</c:f>
              <c:numCache>
                <c:formatCode>_(* #,##0_);_(* \(#,##0\);_(* "-"??_);_(@_)</c:formatCode>
                <c:ptCount val="32"/>
                <c:pt idx="0">
                  <c:v>45.81001886</c:v>
                </c:pt>
                <c:pt idx="1">
                  <c:v>44.564947445090908</c:v>
                </c:pt>
                <c:pt idx="2">
                  <c:v>43.319876030181817</c:v>
                </c:pt>
                <c:pt idx="3">
                  <c:v>42.074804615272726</c:v>
                </c:pt>
                <c:pt idx="4">
                  <c:v>40.829733200363634</c:v>
                </c:pt>
                <c:pt idx="5">
                  <c:v>39.584661785454543</c:v>
                </c:pt>
                <c:pt idx="6">
                  <c:v>38.339590370545451</c:v>
                </c:pt>
                <c:pt idx="7">
                  <c:v>37.094518955636367</c:v>
                </c:pt>
                <c:pt idx="8">
                  <c:v>35.849447540727276</c:v>
                </c:pt>
                <c:pt idx="9">
                  <c:v>34.604376125818185</c:v>
                </c:pt>
                <c:pt idx="10">
                  <c:v>33.359304710909093</c:v>
                </c:pt>
                <c:pt idx="11">
                  <c:v>32.114233296000002</c:v>
                </c:pt>
                <c:pt idx="12">
                  <c:v>30.869161881090911</c:v>
                </c:pt>
                <c:pt idx="13">
                  <c:v>29.624090466181819</c:v>
                </c:pt>
                <c:pt idx="14">
                  <c:v>28.379019051272728</c:v>
                </c:pt>
                <c:pt idx="15">
                  <c:v>27.13394763636364</c:v>
                </c:pt>
                <c:pt idx="16">
                  <c:v>25.888876221454549</c:v>
                </c:pt>
                <c:pt idx="17">
                  <c:v>24.643804806545457</c:v>
                </c:pt>
                <c:pt idx="18">
                  <c:v>23.39873339163637</c:v>
                </c:pt>
                <c:pt idx="19">
                  <c:v>22.153661976727278</c:v>
                </c:pt>
                <c:pt idx="20">
                  <c:v>20.908590561818187</c:v>
                </c:pt>
                <c:pt idx="21">
                  <c:v>19.663519146909096</c:v>
                </c:pt>
                <c:pt idx="22">
                  <c:v>18.418447732000004</c:v>
                </c:pt>
                <c:pt idx="23">
                  <c:v>17.173376317090913</c:v>
                </c:pt>
                <c:pt idx="24">
                  <c:v>15.928304902181821</c:v>
                </c:pt>
                <c:pt idx="25">
                  <c:v>14.683233487272734</c:v>
                </c:pt>
                <c:pt idx="26">
                  <c:v>13.438162072363642</c:v>
                </c:pt>
                <c:pt idx="27">
                  <c:v>12.193090657454551</c:v>
                </c:pt>
                <c:pt idx="28">
                  <c:v>10.94801924254546</c:v>
                </c:pt>
                <c:pt idx="29">
                  <c:v>9.7029478276363683</c:v>
                </c:pt>
                <c:pt idx="30">
                  <c:v>8.4578764127272805</c:v>
                </c:pt>
                <c:pt idx="31">
                  <c:v>7.2128049978181892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6B-40BC-A846-0F0610F7B0EB}"/>
            </c:ext>
          </c:extLst>
        </c:ser>
        <c:ser>
          <c:idx val="6"/>
          <c:order val="5"/>
          <c:tx>
            <c:strRef>
              <c:f>'Projected Data - Sand'!$A$34</c:f>
              <c:strCache>
                <c:ptCount val="1"/>
                <c:pt idx="0">
                  <c:v>Southern Company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Sand'!$B$34:$AG$34</c:f>
              <c:numCache>
                <c:formatCode>_(* #,##0_);_(* \(#,##0\);_(* "-"??_);_(@_)</c:formatCode>
                <c:ptCount val="32"/>
                <c:pt idx="0">
                  <c:v>105.86080260999999</c:v>
                </c:pt>
                <c:pt idx="1">
                  <c:v>104.41790982181817</c:v>
                </c:pt>
                <c:pt idx="2">
                  <c:v>102.97501703363636</c:v>
                </c:pt>
                <c:pt idx="3">
                  <c:v>101.53212424545454</c:v>
                </c:pt>
                <c:pt idx="4">
                  <c:v>100.08923145727273</c:v>
                </c:pt>
                <c:pt idx="5">
                  <c:v>98.646338669090909</c:v>
                </c:pt>
                <c:pt idx="6">
                  <c:v>97.203445880909101</c:v>
                </c:pt>
                <c:pt idx="7">
                  <c:v>95.760553092727278</c:v>
                </c:pt>
                <c:pt idx="8">
                  <c:v>94.31766030454547</c:v>
                </c:pt>
                <c:pt idx="9">
                  <c:v>92.874767516363647</c:v>
                </c:pt>
                <c:pt idx="10">
                  <c:v>91.431874728181839</c:v>
                </c:pt>
                <c:pt idx="11">
                  <c:v>89.988981940000016</c:v>
                </c:pt>
                <c:pt idx="12">
                  <c:v>85.489532843000021</c:v>
                </c:pt>
                <c:pt idx="13">
                  <c:v>80.99008374600001</c:v>
                </c:pt>
                <c:pt idx="14">
                  <c:v>76.490634649000015</c:v>
                </c:pt>
                <c:pt idx="15">
                  <c:v>71.991185552000019</c:v>
                </c:pt>
                <c:pt idx="16">
                  <c:v>67.491736455000009</c:v>
                </c:pt>
                <c:pt idx="17">
                  <c:v>62.992287358000013</c:v>
                </c:pt>
                <c:pt idx="18">
                  <c:v>58.49283826100001</c:v>
                </c:pt>
                <c:pt idx="19">
                  <c:v>53.993389164000007</c:v>
                </c:pt>
                <c:pt idx="20">
                  <c:v>49.493940067000004</c:v>
                </c:pt>
                <c:pt idx="21">
                  <c:v>44.994490970000001</c:v>
                </c:pt>
                <c:pt idx="22">
                  <c:v>40.495041873000005</c:v>
                </c:pt>
                <c:pt idx="23">
                  <c:v>35.995592776000002</c:v>
                </c:pt>
                <c:pt idx="24">
                  <c:v>31.496143678999999</c:v>
                </c:pt>
                <c:pt idx="25">
                  <c:v>26.996694582000003</c:v>
                </c:pt>
                <c:pt idx="26">
                  <c:v>22.497245484999993</c:v>
                </c:pt>
                <c:pt idx="27">
                  <c:v>17.997796387999998</c:v>
                </c:pt>
                <c:pt idx="28">
                  <c:v>13.498347291000002</c:v>
                </c:pt>
                <c:pt idx="29">
                  <c:v>8.9988981939999917</c:v>
                </c:pt>
                <c:pt idx="30">
                  <c:v>4.4994490969999958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6B-40BC-A846-0F0610F7B0EB}"/>
            </c:ext>
          </c:extLst>
        </c:ser>
        <c:ser>
          <c:idx val="7"/>
          <c:order val="6"/>
          <c:tx>
            <c:strRef>
              <c:f>'Projected Data - Sand'!$A$33</c:f>
              <c:strCache>
                <c:ptCount val="1"/>
                <c:pt idx="0">
                  <c:v>Southern California Edison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Sand'!$B$33:$AG$33</c:f>
              <c:numCache>
                <c:formatCode>_(* #,##0_);_(* \(#,##0\);_(* "-"??_);_(@_)</c:formatCode>
                <c:ptCount val="32"/>
                <c:pt idx="0">
                  <c:v>1.3872746299999998</c:v>
                </c:pt>
                <c:pt idx="1">
                  <c:v>1.4367698232945454</c:v>
                </c:pt>
                <c:pt idx="2">
                  <c:v>1.4862650165890907</c:v>
                </c:pt>
                <c:pt idx="3">
                  <c:v>1.5357602098836363</c:v>
                </c:pt>
                <c:pt idx="4">
                  <c:v>1.5852554031781816</c:v>
                </c:pt>
                <c:pt idx="5">
                  <c:v>1.6347505964727271</c:v>
                </c:pt>
                <c:pt idx="6">
                  <c:v>1.6842457897672727</c:v>
                </c:pt>
                <c:pt idx="7">
                  <c:v>1.7337409830618182</c:v>
                </c:pt>
                <c:pt idx="8">
                  <c:v>1.7832361763563636</c:v>
                </c:pt>
                <c:pt idx="9">
                  <c:v>1.8327313696509089</c:v>
                </c:pt>
                <c:pt idx="10">
                  <c:v>1.8822265629454544</c:v>
                </c:pt>
                <c:pt idx="11">
                  <c:v>1.93172175624</c:v>
                </c:pt>
                <c:pt idx="12">
                  <c:v>1.8673310310319999</c:v>
                </c:pt>
                <c:pt idx="13">
                  <c:v>1.8029403058239999</c:v>
                </c:pt>
                <c:pt idx="14">
                  <c:v>1.7385495806160001</c:v>
                </c:pt>
                <c:pt idx="15">
                  <c:v>1.674158855408</c:v>
                </c:pt>
                <c:pt idx="16">
                  <c:v>1.6097681302</c:v>
                </c:pt>
                <c:pt idx="17">
                  <c:v>1.5453774049919999</c:v>
                </c:pt>
                <c:pt idx="18">
                  <c:v>1.4809866797839999</c:v>
                </c:pt>
                <c:pt idx="19">
                  <c:v>1.4165959545760001</c:v>
                </c:pt>
                <c:pt idx="20">
                  <c:v>1.3522052293679998</c:v>
                </c:pt>
                <c:pt idx="21">
                  <c:v>1.28781450416</c:v>
                </c:pt>
                <c:pt idx="22">
                  <c:v>1.2234237789519999</c:v>
                </c:pt>
                <c:pt idx="23">
                  <c:v>1.1590330537439999</c:v>
                </c:pt>
                <c:pt idx="24">
                  <c:v>1.0946423285360001</c:v>
                </c:pt>
                <c:pt idx="25">
                  <c:v>1.0302516033279998</c:v>
                </c:pt>
                <c:pt idx="26">
                  <c:v>0.96586087811999999</c:v>
                </c:pt>
                <c:pt idx="27">
                  <c:v>0.90147015291199994</c:v>
                </c:pt>
                <c:pt idx="28">
                  <c:v>0.8370794277039999</c:v>
                </c:pt>
                <c:pt idx="29">
                  <c:v>0.77268870249599986</c:v>
                </c:pt>
                <c:pt idx="30">
                  <c:v>0.70829797728800004</c:v>
                </c:pt>
                <c:pt idx="31">
                  <c:v>0.64390725207999988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D6B-40BC-A846-0F0610F7B0EB}"/>
            </c:ext>
          </c:extLst>
        </c:ser>
        <c:ser>
          <c:idx val="8"/>
          <c:order val="7"/>
          <c:tx>
            <c:strRef>
              <c:f>'Projected Data - Sand'!$A$32</c:f>
              <c:strCache>
                <c:ptCount val="1"/>
                <c:pt idx="0">
                  <c:v>Sempra Energy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Sand'!$B$32:$AG$32</c:f>
              <c:numCache>
                <c:formatCode>_(* #,##0_);_(* \(#,##0\);_(* "-"??_);_(@_)</c:formatCode>
                <c:ptCount val="32"/>
                <c:pt idx="0">
                  <c:v>3.9580681799999997</c:v>
                </c:pt>
                <c:pt idx="1">
                  <c:v>3.8058347884615382</c:v>
                </c:pt>
                <c:pt idx="2">
                  <c:v>3.6536013969230767</c:v>
                </c:pt>
                <c:pt idx="3">
                  <c:v>3.5013680053846152</c:v>
                </c:pt>
                <c:pt idx="4">
                  <c:v>3.3491346138461537</c:v>
                </c:pt>
                <c:pt idx="5">
                  <c:v>3.1969012223076922</c:v>
                </c:pt>
                <c:pt idx="6">
                  <c:v>3.0446678307692308</c:v>
                </c:pt>
                <c:pt idx="7">
                  <c:v>2.8924344392307688</c:v>
                </c:pt>
                <c:pt idx="8">
                  <c:v>2.7402010476923078</c:v>
                </c:pt>
                <c:pt idx="9">
                  <c:v>2.5879676561538458</c:v>
                </c:pt>
                <c:pt idx="10">
                  <c:v>2.4357342646153848</c:v>
                </c:pt>
                <c:pt idx="11">
                  <c:v>2.2835008730769228</c:v>
                </c:pt>
                <c:pt idx="12">
                  <c:v>2.1312674815384614</c:v>
                </c:pt>
                <c:pt idx="13">
                  <c:v>1.9790340899999999</c:v>
                </c:pt>
                <c:pt idx="14">
                  <c:v>1.8268006984615384</c:v>
                </c:pt>
                <c:pt idx="15">
                  <c:v>1.6745673069230769</c:v>
                </c:pt>
                <c:pt idx="16">
                  <c:v>1.5223339153846154</c:v>
                </c:pt>
                <c:pt idx="17">
                  <c:v>1.3701005238461539</c:v>
                </c:pt>
                <c:pt idx="18">
                  <c:v>1.2178671323076924</c:v>
                </c:pt>
                <c:pt idx="19">
                  <c:v>1.0656337407692309</c:v>
                </c:pt>
                <c:pt idx="20">
                  <c:v>0.9134003492307694</c:v>
                </c:pt>
                <c:pt idx="21">
                  <c:v>0.76116695769230791</c:v>
                </c:pt>
                <c:pt idx="22">
                  <c:v>0.60893356615384642</c:v>
                </c:pt>
                <c:pt idx="23">
                  <c:v>0.45670017461538492</c:v>
                </c:pt>
                <c:pt idx="24">
                  <c:v>0.30446678307692299</c:v>
                </c:pt>
                <c:pt idx="25">
                  <c:v>0.15223339153846149</c:v>
                </c:pt>
                <c:pt idx="26">
                  <c:v>0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6B-40BC-A846-0F0610F7B0EB}"/>
            </c:ext>
          </c:extLst>
        </c:ser>
        <c:ser>
          <c:idx val="9"/>
          <c:order val="8"/>
          <c:tx>
            <c:strRef>
              <c:f>'Projected Data - Sand'!$A$31</c:f>
              <c:strCache>
                <c:ptCount val="1"/>
                <c:pt idx="0">
                  <c:v>Puget Sound Energy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Sand'!$B$31:$AG$31</c:f>
              <c:numCache>
                <c:formatCode>_(* #,##0_);_(* \(#,##0\);_(* "-"??_);_(@_)</c:formatCode>
                <c:ptCount val="32"/>
                <c:pt idx="0">
                  <c:v>2.3972581699999997</c:v>
                </c:pt>
                <c:pt idx="1">
                  <c:v>2.3050559326923072</c:v>
                </c:pt>
                <c:pt idx="2">
                  <c:v>2.2128536953846152</c:v>
                </c:pt>
                <c:pt idx="3">
                  <c:v>2.1206514580769227</c:v>
                </c:pt>
                <c:pt idx="4">
                  <c:v>2.0284492207692306</c:v>
                </c:pt>
                <c:pt idx="5">
                  <c:v>1.9362469834615383</c:v>
                </c:pt>
                <c:pt idx="6">
                  <c:v>1.8440447461538461</c:v>
                </c:pt>
                <c:pt idx="7">
                  <c:v>1.7518425088461536</c:v>
                </c:pt>
                <c:pt idx="8">
                  <c:v>1.6596402715384615</c:v>
                </c:pt>
                <c:pt idx="9">
                  <c:v>1.567438034230769</c:v>
                </c:pt>
                <c:pt idx="10">
                  <c:v>1.4752357969230769</c:v>
                </c:pt>
                <c:pt idx="11">
                  <c:v>1.3830335596153844</c:v>
                </c:pt>
                <c:pt idx="12">
                  <c:v>1.2908313223076922</c:v>
                </c:pt>
                <c:pt idx="13">
                  <c:v>1.1986290849999999</c:v>
                </c:pt>
                <c:pt idx="14">
                  <c:v>1.1064268476923076</c:v>
                </c:pt>
                <c:pt idx="15">
                  <c:v>1.0142246103846153</c:v>
                </c:pt>
                <c:pt idx="16">
                  <c:v>0.92202237307692303</c:v>
                </c:pt>
                <c:pt idx="17">
                  <c:v>0.82982013576923075</c:v>
                </c:pt>
                <c:pt idx="18">
                  <c:v>0.73761789846153847</c:v>
                </c:pt>
                <c:pt idx="19">
                  <c:v>0.64541566115384619</c:v>
                </c:pt>
                <c:pt idx="20">
                  <c:v>0.55321342384615391</c:v>
                </c:pt>
                <c:pt idx="21">
                  <c:v>0.46101118653846163</c:v>
                </c:pt>
                <c:pt idx="22">
                  <c:v>0.36880894923076912</c:v>
                </c:pt>
                <c:pt idx="23">
                  <c:v>0.27660671192307706</c:v>
                </c:pt>
                <c:pt idx="24">
                  <c:v>0.18440447461538456</c:v>
                </c:pt>
                <c:pt idx="25">
                  <c:v>9.2202237307692503E-2</c:v>
                </c:pt>
                <c:pt idx="26">
                  <c:v>0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D6B-40BC-A846-0F0610F7B0EB}"/>
            </c:ext>
          </c:extLst>
        </c:ser>
        <c:ser>
          <c:idx val="5"/>
          <c:order val="9"/>
          <c:tx>
            <c:strRef>
              <c:f>'Projected Data - Sand'!$A$35</c:f>
              <c:strCache>
                <c:ptCount val="1"/>
                <c:pt idx="0">
                  <c:v>PSEG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Sand'!$B$35:$AG$35</c:f>
              <c:numCache>
                <c:formatCode>_(* #,##0_);_(* \(#,##0\);_(* "-"??_);_(@_)</c:formatCode>
                <c:ptCount val="32"/>
                <c:pt idx="0">
                  <c:v>9.3856570999999995</c:v>
                </c:pt>
                <c:pt idx="1">
                  <c:v>9.1433373222222212</c:v>
                </c:pt>
                <c:pt idx="2">
                  <c:v>8.9010175444444446</c:v>
                </c:pt>
                <c:pt idx="3">
                  <c:v>8.6586977666666662</c:v>
                </c:pt>
                <c:pt idx="4">
                  <c:v>8.4163779888888879</c:v>
                </c:pt>
                <c:pt idx="5">
                  <c:v>8.1740582111111113</c:v>
                </c:pt>
                <c:pt idx="6">
                  <c:v>7.9317384333333329</c:v>
                </c:pt>
                <c:pt idx="7">
                  <c:v>7.6894186555555546</c:v>
                </c:pt>
                <c:pt idx="8">
                  <c:v>7.4470988777777771</c:v>
                </c:pt>
                <c:pt idx="9">
                  <c:v>7.2047790999999997</c:v>
                </c:pt>
                <c:pt idx="10">
                  <c:v>6.9624593222222213</c:v>
                </c:pt>
                <c:pt idx="11">
                  <c:v>6.7201395444444438</c:v>
                </c:pt>
                <c:pt idx="12">
                  <c:v>6.4778197666666664</c:v>
                </c:pt>
                <c:pt idx="13">
                  <c:v>6.235499988888888</c:v>
                </c:pt>
                <c:pt idx="14">
                  <c:v>5.9931802111111105</c:v>
                </c:pt>
                <c:pt idx="15">
                  <c:v>5.7508604333333331</c:v>
                </c:pt>
                <c:pt idx="16">
                  <c:v>5.5085406555555547</c:v>
                </c:pt>
                <c:pt idx="17">
                  <c:v>5.2662208777777773</c:v>
                </c:pt>
                <c:pt idx="18">
                  <c:v>5.0239010999999998</c:v>
                </c:pt>
                <c:pt idx="19">
                  <c:v>4.7815813222222214</c:v>
                </c:pt>
                <c:pt idx="20">
                  <c:v>4.539261544444444</c:v>
                </c:pt>
                <c:pt idx="21">
                  <c:v>4.2969417666666665</c:v>
                </c:pt>
                <c:pt idx="22">
                  <c:v>4.0546219888888881</c:v>
                </c:pt>
                <c:pt idx="23">
                  <c:v>3.8123022111111107</c:v>
                </c:pt>
                <c:pt idx="24">
                  <c:v>3.5699824333333332</c:v>
                </c:pt>
                <c:pt idx="25">
                  <c:v>3.3276626555555548</c:v>
                </c:pt>
                <c:pt idx="26">
                  <c:v>3.0853428777777774</c:v>
                </c:pt>
                <c:pt idx="27">
                  <c:v>2.8430230999999995</c:v>
                </c:pt>
                <c:pt idx="28">
                  <c:v>2.1322673249999995</c:v>
                </c:pt>
                <c:pt idx="29">
                  <c:v>1.4215115499999997</c:v>
                </c:pt>
                <c:pt idx="30">
                  <c:v>0.71075577499999998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D6B-40BC-A846-0F0610F7B0EB}"/>
            </c:ext>
          </c:extLst>
        </c:ser>
        <c:ser>
          <c:idx val="10"/>
          <c:order val="10"/>
          <c:tx>
            <c:strRef>
              <c:f>'Projected Data - Sand'!$A$30</c:f>
              <c:strCache>
                <c:ptCount val="1"/>
                <c:pt idx="0">
                  <c:v>PPL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Sand'!$B$30:$AG$30</c:f>
              <c:numCache>
                <c:formatCode>_(* #,##0_);_(* \(#,##0\);_(* "-"??_);_(@_)</c:formatCode>
                <c:ptCount val="32"/>
                <c:pt idx="0">
                  <c:v>31.50610695</c:v>
                </c:pt>
                <c:pt idx="1">
                  <c:v>30.527746201142858</c:v>
                </c:pt>
                <c:pt idx="2">
                  <c:v>29.549385452285712</c:v>
                </c:pt>
                <c:pt idx="3">
                  <c:v>28.57102470342857</c:v>
                </c:pt>
                <c:pt idx="4">
                  <c:v>27.592663954571428</c:v>
                </c:pt>
                <c:pt idx="5">
                  <c:v>26.614303205714286</c:v>
                </c:pt>
                <c:pt idx="6">
                  <c:v>25.635942456857144</c:v>
                </c:pt>
                <c:pt idx="7">
                  <c:v>24.657581707999999</c:v>
                </c:pt>
                <c:pt idx="8">
                  <c:v>23.679220959142857</c:v>
                </c:pt>
                <c:pt idx="9">
                  <c:v>22.700860210285715</c:v>
                </c:pt>
                <c:pt idx="10">
                  <c:v>21.722499461428569</c:v>
                </c:pt>
                <c:pt idx="11">
                  <c:v>20.744138712571427</c:v>
                </c:pt>
                <c:pt idx="12">
                  <c:v>19.765777963714285</c:v>
                </c:pt>
                <c:pt idx="13">
                  <c:v>18.787417214857143</c:v>
                </c:pt>
                <c:pt idx="14">
                  <c:v>17.809056466000001</c:v>
                </c:pt>
                <c:pt idx="15">
                  <c:v>16.830695717142856</c:v>
                </c:pt>
                <c:pt idx="16">
                  <c:v>15.852334968285714</c:v>
                </c:pt>
                <c:pt idx="17">
                  <c:v>14.873974219428572</c:v>
                </c:pt>
                <c:pt idx="18">
                  <c:v>13.89561347057143</c:v>
                </c:pt>
                <c:pt idx="19">
                  <c:v>12.917252721714284</c:v>
                </c:pt>
                <c:pt idx="20">
                  <c:v>11.938891972857142</c:v>
                </c:pt>
                <c:pt idx="21">
                  <c:v>10.960531224</c:v>
                </c:pt>
                <c:pt idx="22">
                  <c:v>10.5951801832</c:v>
                </c:pt>
                <c:pt idx="23">
                  <c:v>10.2298291424</c:v>
                </c:pt>
                <c:pt idx="24">
                  <c:v>9.8644781015999996</c:v>
                </c:pt>
                <c:pt idx="25">
                  <c:v>9.4991270607999994</c:v>
                </c:pt>
                <c:pt idx="26">
                  <c:v>9.1337760199999991</c:v>
                </c:pt>
                <c:pt idx="27">
                  <c:v>8.7684249791999989</c:v>
                </c:pt>
                <c:pt idx="28">
                  <c:v>8.4030739383999986</c:v>
                </c:pt>
                <c:pt idx="29">
                  <c:v>8.0377228975999984</c:v>
                </c:pt>
                <c:pt idx="30">
                  <c:v>7.6723718567999981</c:v>
                </c:pt>
                <c:pt idx="31">
                  <c:v>7.3070208159999979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D6B-40BC-A846-0F0610F7B0EB}"/>
            </c:ext>
          </c:extLst>
        </c:ser>
        <c:ser>
          <c:idx val="11"/>
          <c:order val="11"/>
          <c:tx>
            <c:strRef>
              <c:f>'Projected Data - Sand'!$A$29</c:f>
              <c:strCache>
                <c:ptCount val="1"/>
                <c:pt idx="0">
                  <c:v>Portland General Electric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Sand'!$B$29:$AG$29</c:f>
              <c:numCache>
                <c:formatCode>_(* #,##0_);_(* \(#,##0\);_(* "-"??_);_(@_)</c:formatCode>
                <c:ptCount val="32"/>
                <c:pt idx="0">
                  <c:v>6.6785015300000001</c:v>
                </c:pt>
                <c:pt idx="1">
                  <c:v>6.5070704301935489</c:v>
                </c:pt>
                <c:pt idx="2">
                  <c:v>6.3356393303870968</c:v>
                </c:pt>
                <c:pt idx="3">
                  <c:v>6.1642082305806456</c:v>
                </c:pt>
                <c:pt idx="4">
                  <c:v>5.9927771307741935</c:v>
                </c:pt>
                <c:pt idx="5">
                  <c:v>5.8213460309677423</c:v>
                </c:pt>
                <c:pt idx="6">
                  <c:v>5.6499149311612911</c:v>
                </c:pt>
                <c:pt idx="7">
                  <c:v>5.478483831354839</c:v>
                </c:pt>
                <c:pt idx="8">
                  <c:v>5.3070527315483869</c:v>
                </c:pt>
                <c:pt idx="9">
                  <c:v>5.1356216317419356</c:v>
                </c:pt>
                <c:pt idx="10">
                  <c:v>4.9641905319354844</c:v>
                </c:pt>
                <c:pt idx="11">
                  <c:v>4.7927594321290323</c:v>
                </c:pt>
                <c:pt idx="12">
                  <c:v>4.6213283323225811</c:v>
                </c:pt>
                <c:pt idx="13">
                  <c:v>4.449897232516129</c:v>
                </c:pt>
                <c:pt idx="14">
                  <c:v>4.2784661327096778</c:v>
                </c:pt>
                <c:pt idx="15">
                  <c:v>4.1070350329032266</c:v>
                </c:pt>
                <c:pt idx="16">
                  <c:v>3.9356039330967745</c:v>
                </c:pt>
                <c:pt idx="17">
                  <c:v>3.7641728332903228</c:v>
                </c:pt>
                <c:pt idx="18">
                  <c:v>3.5927417334838712</c:v>
                </c:pt>
                <c:pt idx="19">
                  <c:v>3.4213106336774195</c:v>
                </c:pt>
                <c:pt idx="20">
                  <c:v>3.2498795338709678</c:v>
                </c:pt>
                <c:pt idx="21">
                  <c:v>3.0784484340645166</c:v>
                </c:pt>
                <c:pt idx="22">
                  <c:v>2.907017334258065</c:v>
                </c:pt>
                <c:pt idx="23">
                  <c:v>2.7355862344516133</c:v>
                </c:pt>
                <c:pt idx="24">
                  <c:v>2.5641551346451621</c:v>
                </c:pt>
                <c:pt idx="25">
                  <c:v>2.39272403483871</c:v>
                </c:pt>
                <c:pt idx="26">
                  <c:v>2.2212929350322588</c:v>
                </c:pt>
                <c:pt idx="27">
                  <c:v>2.0498618352258067</c:v>
                </c:pt>
                <c:pt idx="28">
                  <c:v>1.8784307354193555</c:v>
                </c:pt>
                <c:pt idx="29">
                  <c:v>1.7069996356129034</c:v>
                </c:pt>
                <c:pt idx="30">
                  <c:v>1.5355685358064521</c:v>
                </c:pt>
                <c:pt idx="31">
                  <c:v>1.3641374359999996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D6B-40BC-A846-0F0610F7B0EB}"/>
            </c:ext>
          </c:extLst>
        </c:ser>
        <c:ser>
          <c:idx val="12"/>
          <c:order val="12"/>
          <c:tx>
            <c:strRef>
              <c:f>'Projected Data - Sand'!$A$28</c:f>
              <c:strCache>
                <c:ptCount val="1"/>
                <c:pt idx="0">
                  <c:v>PNM Resources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Sand'!$B$28:$AG$28</c:f>
              <c:numCache>
                <c:formatCode>_(* #,##0_);_(* \(#,##0\);_(* "-"??_);_(@_)</c:formatCode>
                <c:ptCount val="32"/>
                <c:pt idx="0">
                  <c:v>6.7950899600000003</c:v>
                </c:pt>
                <c:pt idx="1">
                  <c:v>6.4715142476190479</c:v>
                </c:pt>
                <c:pt idx="2">
                  <c:v>6.1479385352380955</c:v>
                </c:pt>
                <c:pt idx="3">
                  <c:v>5.8243628228571431</c:v>
                </c:pt>
                <c:pt idx="4">
                  <c:v>5.5007871104761907</c:v>
                </c:pt>
                <c:pt idx="5">
                  <c:v>5.1772113980952383</c:v>
                </c:pt>
                <c:pt idx="6">
                  <c:v>4.8536356857142859</c:v>
                </c:pt>
                <c:pt idx="7">
                  <c:v>4.5300599733333335</c:v>
                </c:pt>
                <c:pt idx="8">
                  <c:v>4.2064842609523811</c:v>
                </c:pt>
                <c:pt idx="9">
                  <c:v>3.8829085485714288</c:v>
                </c:pt>
                <c:pt idx="10">
                  <c:v>3.5593328361904764</c:v>
                </c:pt>
                <c:pt idx="11">
                  <c:v>3.235757123809524</c:v>
                </c:pt>
                <c:pt idx="12">
                  <c:v>2.9121814114285716</c:v>
                </c:pt>
                <c:pt idx="13">
                  <c:v>2.5886056990476192</c:v>
                </c:pt>
                <c:pt idx="14">
                  <c:v>2.2650299866666668</c:v>
                </c:pt>
                <c:pt idx="15">
                  <c:v>1.9414542742857144</c:v>
                </c:pt>
                <c:pt idx="16">
                  <c:v>1.617878561904762</c:v>
                </c:pt>
                <c:pt idx="17">
                  <c:v>1.2943028495238096</c:v>
                </c:pt>
                <c:pt idx="18">
                  <c:v>0.97072713714285719</c:v>
                </c:pt>
                <c:pt idx="19">
                  <c:v>0.64715142476190479</c:v>
                </c:pt>
                <c:pt idx="20">
                  <c:v>0.3235757123809524</c:v>
                </c:pt>
                <c:pt idx="21">
                  <c:v>0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D6B-40BC-A846-0F0610F7B0EB}"/>
            </c:ext>
          </c:extLst>
        </c:ser>
        <c:ser>
          <c:idx val="13"/>
          <c:order val="13"/>
          <c:tx>
            <c:strRef>
              <c:f>'Projected Data - Sand'!$A$27</c:f>
              <c:strCache>
                <c:ptCount val="1"/>
                <c:pt idx="0">
                  <c:v>Platte River Power Authority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Sand'!$B$27:$AG$27</c:f>
              <c:numCache>
                <c:formatCode>_(* #,##0_);_(* \(#,##0\);_(* "-"??_);_(@_)</c:formatCode>
                <c:ptCount val="32"/>
                <c:pt idx="0">
                  <c:v>2.0890979000000001</c:v>
                </c:pt>
                <c:pt idx="1">
                  <c:v>1.8991799090909092</c:v>
                </c:pt>
                <c:pt idx="2">
                  <c:v>1.7092619181818183</c:v>
                </c:pt>
                <c:pt idx="3">
                  <c:v>1.5193439272727272</c:v>
                </c:pt>
                <c:pt idx="4">
                  <c:v>1.3294259363636365</c:v>
                </c:pt>
                <c:pt idx="5">
                  <c:v>1.1395079454545454</c:v>
                </c:pt>
                <c:pt idx="6">
                  <c:v>0.94958995454545447</c:v>
                </c:pt>
                <c:pt idx="7">
                  <c:v>0.75967196363636358</c:v>
                </c:pt>
                <c:pt idx="8">
                  <c:v>0.56975397272727268</c:v>
                </c:pt>
                <c:pt idx="9">
                  <c:v>0.37983598181818179</c:v>
                </c:pt>
                <c:pt idx="10">
                  <c:v>0.18991799090909089</c:v>
                </c:pt>
                <c:pt idx="11">
                  <c:v>0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D6B-40BC-A846-0F0610F7B0EB}"/>
            </c:ext>
          </c:extLst>
        </c:ser>
        <c:ser>
          <c:idx val="14"/>
          <c:order val="14"/>
          <c:tx>
            <c:strRef>
              <c:f>'Projected Data - Sand'!$A$26</c:f>
              <c:strCache>
                <c:ptCount val="1"/>
                <c:pt idx="0">
                  <c:v>Pinnacle West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Sand'!$B$26:$AG$26</c:f>
              <c:numCache>
                <c:formatCode>_(* #,##0_);_(* \(#,##0\);_(* "-"??_);_(@_)</c:formatCode>
                <c:ptCount val="32"/>
                <c:pt idx="0">
                  <c:v>17.003121019999998</c:v>
                </c:pt>
                <c:pt idx="1">
                  <c:v>16.340007049363635</c:v>
                </c:pt>
                <c:pt idx="2">
                  <c:v>15.676893078727272</c:v>
                </c:pt>
                <c:pt idx="3">
                  <c:v>15.013779108090908</c:v>
                </c:pt>
                <c:pt idx="4">
                  <c:v>14.350665137454545</c:v>
                </c:pt>
                <c:pt idx="5">
                  <c:v>13.687551166818182</c:v>
                </c:pt>
                <c:pt idx="6">
                  <c:v>13.024437196181818</c:v>
                </c:pt>
                <c:pt idx="7">
                  <c:v>12.361323225545455</c:v>
                </c:pt>
                <c:pt idx="8">
                  <c:v>11.698209254909091</c:v>
                </c:pt>
                <c:pt idx="9">
                  <c:v>11.035095284272728</c:v>
                </c:pt>
                <c:pt idx="10">
                  <c:v>10.371981313636365</c:v>
                </c:pt>
                <c:pt idx="11">
                  <c:v>9.7088673429999997</c:v>
                </c:pt>
                <c:pt idx="12">
                  <c:v>9.2234239758500003</c:v>
                </c:pt>
                <c:pt idx="13">
                  <c:v>8.7379806086999992</c:v>
                </c:pt>
                <c:pt idx="14">
                  <c:v>8.2525372415499998</c:v>
                </c:pt>
                <c:pt idx="15">
                  <c:v>7.7670938743999995</c:v>
                </c:pt>
                <c:pt idx="16">
                  <c:v>7.2816505072499993</c:v>
                </c:pt>
                <c:pt idx="17">
                  <c:v>6.7962071400999999</c:v>
                </c:pt>
                <c:pt idx="18">
                  <c:v>6.3107637729499997</c:v>
                </c:pt>
                <c:pt idx="19">
                  <c:v>5.8253204057999994</c:v>
                </c:pt>
                <c:pt idx="20">
                  <c:v>5.3398770386500001</c:v>
                </c:pt>
                <c:pt idx="21">
                  <c:v>4.8544336714999998</c:v>
                </c:pt>
                <c:pt idx="22">
                  <c:v>4.3689903043499996</c:v>
                </c:pt>
                <c:pt idx="23">
                  <c:v>3.8835469372000002</c:v>
                </c:pt>
                <c:pt idx="24">
                  <c:v>3.39810357005</c:v>
                </c:pt>
                <c:pt idx="25">
                  <c:v>2.9126602028999997</c:v>
                </c:pt>
                <c:pt idx="26">
                  <c:v>2.4272168357500004</c:v>
                </c:pt>
                <c:pt idx="27">
                  <c:v>1.9417734686000001</c:v>
                </c:pt>
                <c:pt idx="28">
                  <c:v>1.4563301014499999</c:v>
                </c:pt>
                <c:pt idx="29">
                  <c:v>0.9708867343000005</c:v>
                </c:pt>
                <c:pt idx="30">
                  <c:v>0.48544336714999936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D6B-40BC-A846-0F0610F7B0EB}"/>
            </c:ext>
          </c:extLst>
        </c:ser>
        <c:ser>
          <c:idx val="15"/>
          <c:order val="15"/>
          <c:tx>
            <c:strRef>
              <c:f>'Projected Data - Sand'!$A$25</c:f>
              <c:strCache>
                <c:ptCount val="1"/>
                <c:pt idx="0">
                  <c:v>PG&amp;E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Sand'!$B$25:$AG$25</c:f>
              <c:numCache>
                <c:formatCode>_(* #,##0_);_(* \(#,##0\);_(* "-"??_);_(@_)</c:formatCode>
                <c:ptCount val="32"/>
                <c:pt idx="0">
                  <c:v>2.5265566600000002</c:v>
                </c:pt>
                <c:pt idx="1">
                  <c:v>2.4293814038461541</c:v>
                </c:pt>
                <c:pt idx="2">
                  <c:v>2.3322061476923079</c:v>
                </c:pt>
                <c:pt idx="3">
                  <c:v>2.2350308915384618</c:v>
                </c:pt>
                <c:pt idx="4">
                  <c:v>2.1378556353846156</c:v>
                </c:pt>
                <c:pt idx="5">
                  <c:v>2.0406803792307695</c:v>
                </c:pt>
                <c:pt idx="6">
                  <c:v>1.9435051230769234</c:v>
                </c:pt>
                <c:pt idx="7">
                  <c:v>1.8463298669230772</c:v>
                </c:pt>
                <c:pt idx="8">
                  <c:v>1.7491546107692311</c:v>
                </c:pt>
                <c:pt idx="9">
                  <c:v>1.6519793546153849</c:v>
                </c:pt>
                <c:pt idx="10">
                  <c:v>1.5548040984615388</c:v>
                </c:pt>
                <c:pt idx="11">
                  <c:v>1.4576288423076924</c:v>
                </c:pt>
                <c:pt idx="12">
                  <c:v>1.3604535861538463</c:v>
                </c:pt>
                <c:pt idx="13">
                  <c:v>1.2632783300000001</c:v>
                </c:pt>
                <c:pt idx="14">
                  <c:v>1.166103073846154</c:v>
                </c:pt>
                <c:pt idx="15">
                  <c:v>1.0689278176923078</c:v>
                </c:pt>
                <c:pt idx="16">
                  <c:v>0.97175256153846168</c:v>
                </c:pt>
                <c:pt idx="17">
                  <c:v>0.87457730538461553</c:v>
                </c:pt>
                <c:pt idx="18">
                  <c:v>0.77740204923076939</c:v>
                </c:pt>
                <c:pt idx="19">
                  <c:v>0.68022679307692324</c:v>
                </c:pt>
                <c:pt idx="20">
                  <c:v>0.5830515369230771</c:v>
                </c:pt>
                <c:pt idx="21">
                  <c:v>0.48587628076923073</c:v>
                </c:pt>
                <c:pt idx="22">
                  <c:v>0.38870102461538458</c:v>
                </c:pt>
                <c:pt idx="23">
                  <c:v>0.29152576846153844</c:v>
                </c:pt>
                <c:pt idx="24">
                  <c:v>0.19435051230769229</c:v>
                </c:pt>
                <c:pt idx="25">
                  <c:v>9.7175256153846146E-2</c:v>
                </c:pt>
                <c:pt idx="26">
                  <c:v>0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D6B-40BC-A846-0F0610F7B0EB}"/>
            </c:ext>
          </c:extLst>
        </c:ser>
        <c:ser>
          <c:idx val="16"/>
          <c:order val="16"/>
          <c:tx>
            <c:strRef>
              <c:f>'Projected Data - Sand'!$A$24</c:f>
              <c:strCache>
                <c:ptCount val="1"/>
                <c:pt idx="0">
                  <c:v>OG&amp;E Energy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Sand'!$B$24:$AG$24</c:f>
              <c:numCache>
                <c:formatCode>_(* #,##0_);_(* \(#,##0\);_(* "-"??_);_(@_)</c:formatCode>
                <c:ptCount val="32"/>
                <c:pt idx="0">
                  <c:v>13.14986208</c:v>
                </c:pt>
                <c:pt idx="1">
                  <c:v>13.043115404545455</c:v>
                </c:pt>
                <c:pt idx="2">
                  <c:v>12.936368729090908</c:v>
                </c:pt>
                <c:pt idx="3">
                  <c:v>12.829622053636363</c:v>
                </c:pt>
                <c:pt idx="4">
                  <c:v>12.722875378181818</c:v>
                </c:pt>
                <c:pt idx="5">
                  <c:v>12.616128702727273</c:v>
                </c:pt>
                <c:pt idx="6">
                  <c:v>12.509382027272727</c:v>
                </c:pt>
                <c:pt idx="7">
                  <c:v>12.402635351818182</c:v>
                </c:pt>
                <c:pt idx="8">
                  <c:v>12.295888676363637</c:v>
                </c:pt>
                <c:pt idx="9">
                  <c:v>12.189142000909092</c:v>
                </c:pt>
                <c:pt idx="10">
                  <c:v>12.082395325454545</c:v>
                </c:pt>
                <c:pt idx="11">
                  <c:v>11.97564865</c:v>
                </c:pt>
                <c:pt idx="12">
                  <c:v>11.868901974545455</c:v>
                </c:pt>
                <c:pt idx="13">
                  <c:v>11.762155299090908</c:v>
                </c:pt>
                <c:pt idx="14">
                  <c:v>11.655408623636363</c:v>
                </c:pt>
                <c:pt idx="15">
                  <c:v>11.548661948181818</c:v>
                </c:pt>
                <c:pt idx="16">
                  <c:v>11.441915272727273</c:v>
                </c:pt>
                <c:pt idx="17">
                  <c:v>11.335168597272727</c:v>
                </c:pt>
                <c:pt idx="18">
                  <c:v>11.228421921818182</c:v>
                </c:pt>
                <c:pt idx="19">
                  <c:v>11.121675246363637</c:v>
                </c:pt>
                <c:pt idx="20">
                  <c:v>11.014928570909092</c:v>
                </c:pt>
                <c:pt idx="21">
                  <c:v>10.908181895454545</c:v>
                </c:pt>
                <c:pt idx="22">
                  <c:v>10.80143522</c:v>
                </c:pt>
                <c:pt idx="23">
                  <c:v>10.694688544545455</c:v>
                </c:pt>
                <c:pt idx="24">
                  <c:v>10.587941869090908</c:v>
                </c:pt>
                <c:pt idx="25">
                  <c:v>10.481195193636363</c:v>
                </c:pt>
                <c:pt idx="26">
                  <c:v>10.374448518181818</c:v>
                </c:pt>
                <c:pt idx="27">
                  <c:v>10.267701842727273</c:v>
                </c:pt>
                <c:pt idx="28">
                  <c:v>10.160955167272727</c:v>
                </c:pt>
                <c:pt idx="29">
                  <c:v>10.054208491818182</c:v>
                </c:pt>
                <c:pt idx="30">
                  <c:v>9.9474618163636368</c:v>
                </c:pt>
                <c:pt idx="31">
                  <c:v>9.8407151409090901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D6B-40BC-A846-0F0610F7B0EB}"/>
            </c:ext>
          </c:extLst>
        </c:ser>
        <c:ser>
          <c:idx val="17"/>
          <c:order val="17"/>
          <c:tx>
            <c:strRef>
              <c:f>'Projected Data - Sand'!$A$23</c:f>
              <c:strCache>
                <c:ptCount val="1"/>
                <c:pt idx="0">
                  <c:v>NRG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Sand'!$B$23:$AG$23</c:f>
              <c:numCache>
                <c:formatCode>_(* #,##0_);_(* \(#,##0\);_(* "-"??_);_(@_)</c:formatCode>
                <c:ptCount val="32"/>
                <c:pt idx="0">
                  <c:v>38.195830180000009</c:v>
                </c:pt>
                <c:pt idx="1">
                  <c:v>37.361465594166674</c:v>
                </c:pt>
                <c:pt idx="2">
                  <c:v>36.527101008333339</c:v>
                </c:pt>
                <c:pt idx="3">
                  <c:v>35.692736422500005</c:v>
                </c:pt>
                <c:pt idx="4">
                  <c:v>34.85837183666667</c:v>
                </c:pt>
                <c:pt idx="5">
                  <c:v>34.024007250833336</c:v>
                </c:pt>
                <c:pt idx="6">
                  <c:v>33.189642665000001</c:v>
                </c:pt>
                <c:pt idx="7">
                  <c:v>31.8620569584</c:v>
                </c:pt>
                <c:pt idx="8">
                  <c:v>30.534471251799999</c:v>
                </c:pt>
                <c:pt idx="9">
                  <c:v>29.206885545200002</c:v>
                </c:pt>
                <c:pt idx="10">
                  <c:v>27.879299838600001</c:v>
                </c:pt>
                <c:pt idx="11">
                  <c:v>26.551714132000001</c:v>
                </c:pt>
                <c:pt idx="12">
                  <c:v>25.2241284254</c:v>
                </c:pt>
                <c:pt idx="13">
                  <c:v>23.896542718799999</c:v>
                </c:pt>
                <c:pt idx="14">
                  <c:v>22.568957012200002</c:v>
                </c:pt>
                <c:pt idx="15">
                  <c:v>21.241371305599998</c:v>
                </c:pt>
                <c:pt idx="16">
                  <c:v>19.913785599000001</c:v>
                </c:pt>
                <c:pt idx="17">
                  <c:v>18.5861998924</c:v>
                </c:pt>
                <c:pt idx="18">
                  <c:v>17.258614185799999</c:v>
                </c:pt>
                <c:pt idx="19">
                  <c:v>15.931028479199998</c:v>
                </c:pt>
                <c:pt idx="20">
                  <c:v>14.603442772600001</c:v>
                </c:pt>
                <c:pt idx="21">
                  <c:v>13.275857066</c:v>
                </c:pt>
                <c:pt idx="22">
                  <c:v>11.9482713594</c:v>
                </c:pt>
                <c:pt idx="23">
                  <c:v>10.620685652799999</c:v>
                </c:pt>
                <c:pt idx="24">
                  <c:v>9.2930999461999981</c:v>
                </c:pt>
                <c:pt idx="25">
                  <c:v>7.9655142396000009</c:v>
                </c:pt>
                <c:pt idx="26">
                  <c:v>6.6379285330000002</c:v>
                </c:pt>
                <c:pt idx="27">
                  <c:v>5.3103428263999994</c:v>
                </c:pt>
                <c:pt idx="28">
                  <c:v>3.9827571197999987</c:v>
                </c:pt>
                <c:pt idx="29">
                  <c:v>2.6551714131999979</c:v>
                </c:pt>
                <c:pt idx="30">
                  <c:v>1.3275857065999972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D6B-40BC-A846-0F0610F7B0EB}"/>
            </c:ext>
          </c:extLst>
        </c:ser>
        <c:ser>
          <c:idx val="18"/>
          <c:order val="18"/>
          <c:tx>
            <c:strRef>
              <c:f>'Projected Data - Sand'!$A$22</c:f>
              <c:strCache>
                <c:ptCount val="1"/>
                <c:pt idx="0">
                  <c:v>NiSource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Sand'!$B$22:$AG$22</c:f>
              <c:numCache>
                <c:formatCode>_(* #,##0_);_(* \(#,##0\);_(* "-"??_);_(@_)</c:formatCode>
                <c:ptCount val="32"/>
                <c:pt idx="0">
                  <c:v>10.106173480000001</c:v>
                </c:pt>
                <c:pt idx="1">
                  <c:v>10.068020929166668</c:v>
                </c:pt>
                <c:pt idx="2">
                  <c:v>10.029868378333335</c:v>
                </c:pt>
                <c:pt idx="3">
                  <c:v>9.991715827500002</c:v>
                </c:pt>
                <c:pt idx="4">
                  <c:v>9.9535632766666673</c:v>
                </c:pt>
                <c:pt idx="5">
                  <c:v>9.9154107258333344</c:v>
                </c:pt>
                <c:pt idx="6">
                  <c:v>9.8772581750000015</c:v>
                </c:pt>
                <c:pt idx="7">
                  <c:v>8.296896867000001</c:v>
                </c:pt>
                <c:pt idx="8">
                  <c:v>6.7165355590000004</c:v>
                </c:pt>
                <c:pt idx="9">
                  <c:v>5.1361742510000008</c:v>
                </c:pt>
                <c:pt idx="10">
                  <c:v>3.5558129430000003</c:v>
                </c:pt>
                <c:pt idx="11">
                  <c:v>1.9754516349999998</c:v>
                </c:pt>
                <c:pt idx="12">
                  <c:v>1.2362951036363634</c:v>
                </c:pt>
                <c:pt idx="13">
                  <c:v>0.49713857227272706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D6B-40BC-A846-0F0610F7B0EB}"/>
            </c:ext>
          </c:extLst>
        </c:ser>
        <c:ser>
          <c:idx val="19"/>
          <c:order val="19"/>
          <c:tx>
            <c:strRef>
              <c:f>'Projected Data - Sand'!$A$21</c:f>
              <c:strCache>
                <c:ptCount val="1"/>
                <c:pt idx="0">
                  <c:v>NextEra Energy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Sand'!$B$21:$AG$21</c:f>
              <c:numCache>
                <c:formatCode>_(* #,##0_);_(* \(#,##0\);_(* "-"??_);_(@_)</c:formatCode>
                <c:ptCount val="32"/>
                <c:pt idx="0">
                  <c:v>40.943351579999998</c:v>
                </c:pt>
                <c:pt idx="1">
                  <c:v>36.838351675299997</c:v>
                </c:pt>
                <c:pt idx="2">
                  <c:v>32.733351770599995</c:v>
                </c:pt>
                <c:pt idx="3">
                  <c:v>28.628351865899997</c:v>
                </c:pt>
                <c:pt idx="4">
                  <c:v>24.523351961199996</c:v>
                </c:pt>
                <c:pt idx="5">
                  <c:v>20.418352056499995</c:v>
                </c:pt>
                <c:pt idx="6">
                  <c:v>16.313352151799993</c:v>
                </c:pt>
                <c:pt idx="7">
                  <c:v>12.208352247099992</c:v>
                </c:pt>
                <c:pt idx="8">
                  <c:v>8.103352342399992</c:v>
                </c:pt>
                <c:pt idx="9">
                  <c:v>3.9983524376999924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ED6B-40BC-A846-0F0610F7B0EB}"/>
            </c:ext>
          </c:extLst>
        </c:ser>
        <c:ser>
          <c:idx val="20"/>
          <c:order val="20"/>
          <c:tx>
            <c:strRef>
              <c:f>'Projected Data - Sand'!$A$20</c:f>
              <c:strCache>
                <c:ptCount val="1"/>
                <c:pt idx="0">
                  <c:v>National Grid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Sand'!$B$20:$AG$20</c:f>
              <c:numCache>
                <c:formatCode>_(* #,##0_);_(* \(#,##0\);_(* "-"??_);_(@_)</c:formatCode>
                <c:ptCount val="32"/>
                <c:pt idx="0">
                  <c:v>2.90190817</c:v>
                </c:pt>
                <c:pt idx="1">
                  <c:v>2.8082982290322582</c:v>
                </c:pt>
                <c:pt idx="2">
                  <c:v>2.714688288064516</c:v>
                </c:pt>
                <c:pt idx="3">
                  <c:v>2.6210783470967742</c:v>
                </c:pt>
                <c:pt idx="4">
                  <c:v>2.5274684061290325</c:v>
                </c:pt>
                <c:pt idx="5">
                  <c:v>2.4338584651612902</c:v>
                </c:pt>
                <c:pt idx="6">
                  <c:v>2.3402485241935485</c:v>
                </c:pt>
                <c:pt idx="7">
                  <c:v>2.2466385832258062</c:v>
                </c:pt>
                <c:pt idx="8">
                  <c:v>2.1530286422580645</c:v>
                </c:pt>
                <c:pt idx="9">
                  <c:v>2.0594187012903227</c:v>
                </c:pt>
                <c:pt idx="10">
                  <c:v>1.9658087603225807</c:v>
                </c:pt>
                <c:pt idx="11">
                  <c:v>1.8721988193548387</c:v>
                </c:pt>
                <c:pt idx="12">
                  <c:v>1.7785888783870969</c:v>
                </c:pt>
                <c:pt idx="13">
                  <c:v>1.6849789374193549</c:v>
                </c:pt>
                <c:pt idx="14">
                  <c:v>1.5913689964516129</c:v>
                </c:pt>
                <c:pt idx="15">
                  <c:v>1.4977590554838711</c:v>
                </c:pt>
                <c:pt idx="16">
                  <c:v>1.4041491145161291</c:v>
                </c:pt>
                <c:pt idx="17">
                  <c:v>1.3105391735483871</c:v>
                </c:pt>
                <c:pt idx="18">
                  <c:v>1.2169292325806453</c:v>
                </c:pt>
                <c:pt idx="19">
                  <c:v>1.1233192916129033</c:v>
                </c:pt>
                <c:pt idx="20">
                  <c:v>1.0297093506451613</c:v>
                </c:pt>
                <c:pt idx="21">
                  <c:v>0.93609940967741956</c:v>
                </c:pt>
                <c:pt idx="22">
                  <c:v>0.84248946870967734</c:v>
                </c:pt>
                <c:pt idx="23">
                  <c:v>0.74887952774193556</c:v>
                </c:pt>
                <c:pt idx="24">
                  <c:v>0.65526958677419378</c:v>
                </c:pt>
                <c:pt idx="25">
                  <c:v>0.56165964580645156</c:v>
                </c:pt>
                <c:pt idx="26">
                  <c:v>0.46804970483870978</c:v>
                </c:pt>
                <c:pt idx="27">
                  <c:v>0.374439763870968</c:v>
                </c:pt>
                <c:pt idx="28">
                  <c:v>0.28082982290322578</c:v>
                </c:pt>
                <c:pt idx="29">
                  <c:v>0.187219881935484</c:v>
                </c:pt>
                <c:pt idx="30">
                  <c:v>9.3609940967742222E-2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D6B-40BC-A846-0F0610F7B0EB}"/>
            </c:ext>
          </c:extLst>
        </c:ser>
        <c:ser>
          <c:idx val="21"/>
          <c:order val="21"/>
          <c:tx>
            <c:strRef>
              <c:f>'Projected Data - Sand'!$A$19</c:f>
              <c:strCache>
                <c:ptCount val="1"/>
                <c:pt idx="0">
                  <c:v>Madison Gas &amp; Electric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Sand'!$B$19:$AG$19</c:f>
              <c:numCache>
                <c:formatCode>_(* #,##0_);_(* \(#,##0\);_(* "-"??_);_(@_)</c:formatCode>
                <c:ptCount val="32"/>
                <c:pt idx="0">
                  <c:v>0.36392209999999997</c:v>
                </c:pt>
                <c:pt idx="1">
                  <c:v>0.35218267741935483</c:v>
                </c:pt>
                <c:pt idx="2">
                  <c:v>0.34044325483870963</c:v>
                </c:pt>
                <c:pt idx="3">
                  <c:v>0.32870383225806449</c:v>
                </c:pt>
                <c:pt idx="4">
                  <c:v>0.31696440967741935</c:v>
                </c:pt>
                <c:pt idx="5">
                  <c:v>0.30522498709677415</c:v>
                </c:pt>
                <c:pt idx="6">
                  <c:v>0.293485564516129</c:v>
                </c:pt>
                <c:pt idx="7">
                  <c:v>0.28174614193548386</c:v>
                </c:pt>
                <c:pt idx="8">
                  <c:v>0.27000671935483866</c:v>
                </c:pt>
                <c:pt idx="9">
                  <c:v>0.25826729677419352</c:v>
                </c:pt>
                <c:pt idx="10">
                  <c:v>0.24652787419354838</c:v>
                </c:pt>
                <c:pt idx="11">
                  <c:v>0.23478845161290321</c:v>
                </c:pt>
                <c:pt idx="12">
                  <c:v>0.22304902903225804</c:v>
                </c:pt>
                <c:pt idx="13">
                  <c:v>0.2113096064516129</c:v>
                </c:pt>
                <c:pt idx="14">
                  <c:v>0.19957018387096773</c:v>
                </c:pt>
                <c:pt idx="15">
                  <c:v>0.18783076129032258</c:v>
                </c:pt>
                <c:pt idx="16">
                  <c:v>0.17609133870967741</c:v>
                </c:pt>
                <c:pt idx="17">
                  <c:v>0.16435191612903224</c:v>
                </c:pt>
                <c:pt idx="18">
                  <c:v>0.1526124935483871</c:v>
                </c:pt>
                <c:pt idx="19">
                  <c:v>0.14087307096774193</c:v>
                </c:pt>
                <c:pt idx="20">
                  <c:v>0.12913364838709679</c:v>
                </c:pt>
                <c:pt idx="21">
                  <c:v>0.11739422580645162</c:v>
                </c:pt>
                <c:pt idx="22">
                  <c:v>0.10565480322580645</c:v>
                </c:pt>
                <c:pt idx="23">
                  <c:v>9.3915380645161306E-2</c:v>
                </c:pt>
                <c:pt idx="24">
                  <c:v>8.2175958064516108E-2</c:v>
                </c:pt>
                <c:pt idx="25">
                  <c:v>7.0436535483870966E-2</c:v>
                </c:pt>
                <c:pt idx="26">
                  <c:v>5.8697112903225823E-2</c:v>
                </c:pt>
                <c:pt idx="27">
                  <c:v>4.6957690322580681E-2</c:v>
                </c:pt>
                <c:pt idx="28">
                  <c:v>3.5218267741935483E-2</c:v>
                </c:pt>
                <c:pt idx="29">
                  <c:v>2.347884516129034E-2</c:v>
                </c:pt>
                <c:pt idx="30">
                  <c:v>1.1739422580645198E-2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D6B-40BC-A846-0F0610F7B0EB}"/>
            </c:ext>
          </c:extLst>
        </c:ser>
        <c:ser>
          <c:idx val="22"/>
          <c:order val="22"/>
          <c:tx>
            <c:strRef>
              <c:f>'Projected Data - Sand'!$A$18</c:f>
              <c:strCache>
                <c:ptCount val="1"/>
                <c:pt idx="0">
                  <c:v>Idaho Power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Sand'!$B$18:$AG$18</c:f>
              <c:numCache>
                <c:formatCode>_(* #,##0_);_(* \(#,##0\);_(* "-"??_);_(@_)</c:formatCode>
                <c:ptCount val="32"/>
                <c:pt idx="0">
                  <c:v>0.82524154000000005</c:v>
                </c:pt>
                <c:pt idx="1">
                  <c:v>0.79350148076923077</c:v>
                </c:pt>
                <c:pt idx="2">
                  <c:v>0.7617614215384616</c:v>
                </c:pt>
                <c:pt idx="3">
                  <c:v>0.73002136230769232</c:v>
                </c:pt>
                <c:pt idx="4">
                  <c:v>0.69828130307692315</c:v>
                </c:pt>
                <c:pt idx="5">
                  <c:v>0.66654124384615387</c:v>
                </c:pt>
                <c:pt idx="6">
                  <c:v>0.63480118461538471</c:v>
                </c:pt>
                <c:pt idx="7">
                  <c:v>0.60306112538461543</c:v>
                </c:pt>
                <c:pt idx="8">
                  <c:v>0.57132106615384615</c:v>
                </c:pt>
                <c:pt idx="9">
                  <c:v>0.53958100692307698</c:v>
                </c:pt>
                <c:pt idx="10">
                  <c:v>0.50784094769230781</c:v>
                </c:pt>
                <c:pt idx="11">
                  <c:v>0.47610088846153853</c:v>
                </c:pt>
                <c:pt idx="12">
                  <c:v>0.44436082923076925</c:v>
                </c:pt>
                <c:pt idx="13">
                  <c:v>0.41262077000000003</c:v>
                </c:pt>
                <c:pt idx="14">
                  <c:v>0.3808807107692308</c:v>
                </c:pt>
                <c:pt idx="15">
                  <c:v>0.34914065153846158</c:v>
                </c:pt>
                <c:pt idx="16">
                  <c:v>0.31740059230769235</c:v>
                </c:pt>
                <c:pt idx="17">
                  <c:v>0.28566053307692307</c:v>
                </c:pt>
                <c:pt idx="18">
                  <c:v>0.2539204738461539</c:v>
                </c:pt>
                <c:pt idx="19">
                  <c:v>0.22218041461538462</c:v>
                </c:pt>
                <c:pt idx="20">
                  <c:v>0.19044035538461546</c:v>
                </c:pt>
                <c:pt idx="21">
                  <c:v>0.15870029615384618</c:v>
                </c:pt>
                <c:pt idx="22">
                  <c:v>0.12696023692307701</c:v>
                </c:pt>
                <c:pt idx="23">
                  <c:v>9.5220177692307728E-2</c:v>
                </c:pt>
                <c:pt idx="24">
                  <c:v>6.3480118461538448E-2</c:v>
                </c:pt>
                <c:pt idx="25">
                  <c:v>3.174005923076928E-2</c:v>
                </c:pt>
                <c:pt idx="26">
                  <c:v>0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D6B-40BC-A846-0F0610F7B0EB}"/>
            </c:ext>
          </c:extLst>
        </c:ser>
        <c:ser>
          <c:idx val="23"/>
          <c:order val="23"/>
          <c:tx>
            <c:strRef>
              <c:f>'Projected Data - Sand'!$A$17</c:f>
              <c:strCache>
                <c:ptCount val="1"/>
                <c:pt idx="0">
                  <c:v>Green Mountain Power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Sand'!$B$17:$AG$17</c:f>
              <c:numCache>
                <c:formatCode>_(* #,##0_);_(* \(#,##0\);_(* "-"??_);_(@_)</c:formatCode>
                <c:ptCount val="32"/>
                <c:pt idx="0">
                  <c:v>4.1010000000000005E-4</c:v>
                </c:pt>
                <c:pt idx="1">
                  <c:v>3.4175000000000004E-4</c:v>
                </c:pt>
                <c:pt idx="2">
                  <c:v>2.7340000000000003E-4</c:v>
                </c:pt>
                <c:pt idx="3">
                  <c:v>2.0505000000000002E-4</c:v>
                </c:pt>
                <c:pt idx="4">
                  <c:v>1.3670000000000002E-4</c:v>
                </c:pt>
                <c:pt idx="5">
                  <c:v>6.8350000000000008E-5</c:v>
                </c:pt>
                <c:pt idx="6">
                  <c:v>0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D6B-40BC-A846-0F0610F7B0EB}"/>
            </c:ext>
          </c:extLst>
        </c:ser>
        <c:ser>
          <c:idx val="24"/>
          <c:order val="24"/>
          <c:tx>
            <c:strRef>
              <c:f>'Projected Data - Sand'!$A$16</c:f>
              <c:strCache>
                <c:ptCount val="1"/>
                <c:pt idx="0">
                  <c:v>FirstEnergy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Sand'!$B$16:$AG$16</c:f>
              <c:numCache>
                <c:formatCode>_(* #,##0_);_(* \(#,##0\);_(* "-"??_);_(@_)</c:formatCode>
                <c:ptCount val="32"/>
                <c:pt idx="0">
                  <c:v>30.449918889999999</c:v>
                </c:pt>
                <c:pt idx="1">
                  <c:v>29.625273686653845</c:v>
                </c:pt>
                <c:pt idx="2">
                  <c:v>28.80062848330769</c:v>
                </c:pt>
                <c:pt idx="3">
                  <c:v>27.97598327996154</c:v>
                </c:pt>
                <c:pt idx="4">
                  <c:v>27.151338076615385</c:v>
                </c:pt>
                <c:pt idx="5">
                  <c:v>26.326692873269231</c:v>
                </c:pt>
                <c:pt idx="6">
                  <c:v>25.502047669923076</c:v>
                </c:pt>
                <c:pt idx="7">
                  <c:v>24.677402466576922</c:v>
                </c:pt>
                <c:pt idx="8">
                  <c:v>23.852757263230767</c:v>
                </c:pt>
                <c:pt idx="9">
                  <c:v>23.028112059884613</c:v>
                </c:pt>
                <c:pt idx="10">
                  <c:v>22.203466856538462</c:v>
                </c:pt>
                <c:pt idx="11">
                  <c:v>21.378821653192304</c:v>
                </c:pt>
                <c:pt idx="12">
                  <c:v>20.554176449846153</c:v>
                </c:pt>
                <c:pt idx="13">
                  <c:v>19.729531246499999</c:v>
                </c:pt>
                <c:pt idx="14">
                  <c:v>18.904886043153844</c:v>
                </c:pt>
                <c:pt idx="15">
                  <c:v>18.080240839807693</c:v>
                </c:pt>
                <c:pt idx="16">
                  <c:v>17.255595636461535</c:v>
                </c:pt>
                <c:pt idx="17">
                  <c:v>16.430950433115385</c:v>
                </c:pt>
                <c:pt idx="18">
                  <c:v>15.60630522976923</c:v>
                </c:pt>
                <c:pt idx="19">
                  <c:v>14.781660026423076</c:v>
                </c:pt>
                <c:pt idx="20">
                  <c:v>13.957014823076921</c:v>
                </c:pt>
                <c:pt idx="21">
                  <c:v>13.132369619730767</c:v>
                </c:pt>
                <c:pt idx="22">
                  <c:v>12.307724416384612</c:v>
                </c:pt>
                <c:pt idx="23">
                  <c:v>11.483079213038462</c:v>
                </c:pt>
                <c:pt idx="24">
                  <c:v>10.658434009692307</c:v>
                </c:pt>
                <c:pt idx="25">
                  <c:v>9.8337888063461527</c:v>
                </c:pt>
                <c:pt idx="26">
                  <c:v>9.0091436029999983</c:v>
                </c:pt>
                <c:pt idx="27">
                  <c:v>8.1844983996538438</c:v>
                </c:pt>
                <c:pt idx="28">
                  <c:v>7.3598531963076903</c:v>
                </c:pt>
                <c:pt idx="29">
                  <c:v>6.5352079929615368</c:v>
                </c:pt>
                <c:pt idx="30">
                  <c:v>5.7105627896153823</c:v>
                </c:pt>
                <c:pt idx="31">
                  <c:v>4.8859175862692288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ED6B-40BC-A846-0F0610F7B0EB}"/>
            </c:ext>
          </c:extLst>
        </c:ser>
        <c:ser>
          <c:idx val="25"/>
          <c:order val="25"/>
          <c:tx>
            <c:strRef>
              <c:f>'Projected Data - Sand'!$A$15</c:f>
              <c:strCache>
                <c:ptCount val="1"/>
                <c:pt idx="0">
                  <c:v>Evergy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Sand'!$B$15:$AG$15</c:f>
              <c:numCache>
                <c:formatCode>_(* #,##0_);_(* \(#,##0\);_(* "-"??_);_(@_)</c:formatCode>
                <c:ptCount val="32"/>
                <c:pt idx="0">
                  <c:v>29.963045160000004</c:v>
                </c:pt>
                <c:pt idx="1">
                  <c:v>29.343183751096777</c:v>
                </c:pt>
                <c:pt idx="2">
                  <c:v>28.723322342193551</c:v>
                </c:pt>
                <c:pt idx="3">
                  <c:v>28.103460933290325</c:v>
                </c:pt>
                <c:pt idx="4">
                  <c:v>27.483599524387099</c:v>
                </c:pt>
                <c:pt idx="5">
                  <c:v>26.863738115483873</c:v>
                </c:pt>
                <c:pt idx="6">
                  <c:v>26.243876706580647</c:v>
                </c:pt>
                <c:pt idx="7">
                  <c:v>25.624015297677424</c:v>
                </c:pt>
                <c:pt idx="8">
                  <c:v>25.004153888774198</c:v>
                </c:pt>
                <c:pt idx="9">
                  <c:v>24.384292479870972</c:v>
                </c:pt>
                <c:pt idx="10">
                  <c:v>23.764431070967746</c:v>
                </c:pt>
                <c:pt idx="11">
                  <c:v>23.144569662064519</c:v>
                </c:pt>
                <c:pt idx="12">
                  <c:v>22.524708253161293</c:v>
                </c:pt>
                <c:pt idx="13">
                  <c:v>21.904846844258067</c:v>
                </c:pt>
                <c:pt idx="14">
                  <c:v>21.284985435354841</c:v>
                </c:pt>
                <c:pt idx="15">
                  <c:v>20.665124026451615</c:v>
                </c:pt>
                <c:pt idx="16">
                  <c:v>20.045262617548389</c:v>
                </c:pt>
                <c:pt idx="17">
                  <c:v>19.425401208645162</c:v>
                </c:pt>
                <c:pt idx="18">
                  <c:v>18.805539799741936</c:v>
                </c:pt>
                <c:pt idx="19">
                  <c:v>18.18567839083871</c:v>
                </c:pt>
                <c:pt idx="20">
                  <c:v>17.565816981935484</c:v>
                </c:pt>
                <c:pt idx="21">
                  <c:v>16.945955573032258</c:v>
                </c:pt>
                <c:pt idx="22">
                  <c:v>16.326094164129032</c:v>
                </c:pt>
                <c:pt idx="23">
                  <c:v>15.706232755225807</c:v>
                </c:pt>
                <c:pt idx="24">
                  <c:v>15.086371346322581</c:v>
                </c:pt>
                <c:pt idx="25">
                  <c:v>14.466509937419355</c:v>
                </c:pt>
                <c:pt idx="26">
                  <c:v>13.84664852851613</c:v>
                </c:pt>
                <c:pt idx="27">
                  <c:v>13.226787119612904</c:v>
                </c:pt>
                <c:pt idx="28">
                  <c:v>12.606925710709678</c:v>
                </c:pt>
                <c:pt idx="29">
                  <c:v>11.987064301806452</c:v>
                </c:pt>
                <c:pt idx="30">
                  <c:v>11.367202892903226</c:v>
                </c:pt>
                <c:pt idx="31">
                  <c:v>10.747341483999998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ED6B-40BC-A846-0F0610F7B0EB}"/>
            </c:ext>
          </c:extLst>
        </c:ser>
        <c:ser>
          <c:idx val="26"/>
          <c:order val="26"/>
          <c:tx>
            <c:strRef>
              <c:f>'Projected Data - Sand'!$A$14</c:f>
              <c:strCache>
                <c:ptCount val="1"/>
                <c:pt idx="0">
                  <c:v>Entergy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Sand'!$B$14:$AG$14</c:f>
              <c:numCache>
                <c:formatCode>_(* #,##0_);_(* \(#,##0\);_(* "-"??_);_(@_)</c:formatCode>
                <c:ptCount val="32"/>
                <c:pt idx="0">
                  <c:v>43.02585203000001</c:v>
                </c:pt>
                <c:pt idx="1">
                  <c:v>48.063865576000005</c:v>
                </c:pt>
                <c:pt idx="2">
                  <c:v>46.261470616900006</c:v>
                </c:pt>
                <c:pt idx="3">
                  <c:v>44.459075657800007</c:v>
                </c:pt>
                <c:pt idx="4">
                  <c:v>42.656680698700001</c:v>
                </c:pt>
                <c:pt idx="5">
                  <c:v>40.854285739600002</c:v>
                </c:pt>
                <c:pt idx="6">
                  <c:v>39.051890780500003</c:v>
                </c:pt>
                <c:pt idx="7">
                  <c:v>37.249495821400004</c:v>
                </c:pt>
                <c:pt idx="8">
                  <c:v>35.447100862300005</c:v>
                </c:pt>
                <c:pt idx="9">
                  <c:v>33.644705903200006</c:v>
                </c:pt>
                <c:pt idx="10">
                  <c:v>31.842310944100003</c:v>
                </c:pt>
                <c:pt idx="11">
                  <c:v>30.039915985</c:v>
                </c:pt>
                <c:pt idx="12">
                  <c:v>28.53792018575</c:v>
                </c:pt>
                <c:pt idx="13">
                  <c:v>27.0359243865</c:v>
                </c:pt>
                <c:pt idx="14">
                  <c:v>25.533928587250003</c:v>
                </c:pt>
                <c:pt idx="15">
                  <c:v>24.031932787999999</c:v>
                </c:pt>
                <c:pt idx="16">
                  <c:v>22.529936988750002</c:v>
                </c:pt>
                <c:pt idx="17">
                  <c:v>21.027941189500002</c:v>
                </c:pt>
                <c:pt idx="18">
                  <c:v>19.525945390250001</c:v>
                </c:pt>
                <c:pt idx="19">
                  <c:v>18.023949591000001</c:v>
                </c:pt>
                <c:pt idx="20">
                  <c:v>16.521953791750001</c:v>
                </c:pt>
                <c:pt idx="21">
                  <c:v>15.0199579925</c:v>
                </c:pt>
                <c:pt idx="22">
                  <c:v>13.51796219325</c:v>
                </c:pt>
                <c:pt idx="23">
                  <c:v>12.015966394000003</c:v>
                </c:pt>
                <c:pt idx="24">
                  <c:v>10.513970594750003</c:v>
                </c:pt>
                <c:pt idx="25">
                  <c:v>9.0119747955000022</c:v>
                </c:pt>
                <c:pt idx="26">
                  <c:v>7.5099789962500019</c:v>
                </c:pt>
                <c:pt idx="27">
                  <c:v>6.0079831970000015</c:v>
                </c:pt>
                <c:pt idx="28">
                  <c:v>4.5059873977500011</c:v>
                </c:pt>
                <c:pt idx="29">
                  <c:v>3.0039915985000007</c:v>
                </c:pt>
                <c:pt idx="30">
                  <c:v>1.5019957992500004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ED6B-40BC-A846-0F0610F7B0EB}"/>
            </c:ext>
          </c:extLst>
        </c:ser>
        <c:ser>
          <c:idx val="27"/>
          <c:order val="27"/>
          <c:tx>
            <c:strRef>
              <c:f>'Projected Data - Sand'!$A$13</c:f>
              <c:strCache>
                <c:ptCount val="1"/>
                <c:pt idx="0">
                  <c:v>Duke Energy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Sand'!$B$13:$AG$13</c:f>
              <c:numCache>
                <c:formatCode>_(* #,##0_);_(* \(#,##0\);_(* "-"??_);_(@_)</c:formatCode>
                <c:ptCount val="32"/>
                <c:pt idx="0">
                  <c:v>94.089669010000009</c:v>
                </c:pt>
                <c:pt idx="1">
                  <c:v>92.602301312272729</c:v>
                </c:pt>
                <c:pt idx="2">
                  <c:v>91.114933614545464</c:v>
                </c:pt>
                <c:pt idx="3">
                  <c:v>89.627565916818185</c:v>
                </c:pt>
                <c:pt idx="4">
                  <c:v>88.140198219090905</c:v>
                </c:pt>
                <c:pt idx="5">
                  <c:v>86.65283052136364</c:v>
                </c:pt>
                <c:pt idx="6">
                  <c:v>85.165462823636361</c:v>
                </c:pt>
                <c:pt idx="7">
                  <c:v>83.678095125909095</c:v>
                </c:pt>
                <c:pt idx="8">
                  <c:v>82.190727428181816</c:v>
                </c:pt>
                <c:pt idx="9">
                  <c:v>80.703359730454537</c:v>
                </c:pt>
                <c:pt idx="10">
                  <c:v>79.215992032727272</c:v>
                </c:pt>
                <c:pt idx="11">
                  <c:v>77.728624334999992</c:v>
                </c:pt>
                <c:pt idx="12">
                  <c:v>73.842193118249995</c:v>
                </c:pt>
                <c:pt idx="13">
                  <c:v>69.955761901499997</c:v>
                </c:pt>
                <c:pt idx="14">
                  <c:v>66.069330684749985</c:v>
                </c:pt>
                <c:pt idx="15">
                  <c:v>62.182899467999995</c:v>
                </c:pt>
                <c:pt idx="16">
                  <c:v>58.296468251249991</c:v>
                </c:pt>
                <c:pt idx="17">
                  <c:v>54.410037034499993</c:v>
                </c:pt>
                <c:pt idx="18">
                  <c:v>50.523605817749996</c:v>
                </c:pt>
                <c:pt idx="19">
                  <c:v>46.637174600999998</c:v>
                </c:pt>
                <c:pt idx="20">
                  <c:v>42.750743384249994</c:v>
                </c:pt>
                <c:pt idx="21">
                  <c:v>38.864312167499996</c:v>
                </c:pt>
                <c:pt idx="22">
                  <c:v>34.977880950749999</c:v>
                </c:pt>
                <c:pt idx="23">
                  <c:v>31.091449733999994</c:v>
                </c:pt>
                <c:pt idx="24">
                  <c:v>27.205018517249997</c:v>
                </c:pt>
                <c:pt idx="25">
                  <c:v>23.318587300499999</c:v>
                </c:pt>
                <c:pt idx="26">
                  <c:v>19.432156083749994</c:v>
                </c:pt>
                <c:pt idx="27">
                  <c:v>15.545724866999997</c:v>
                </c:pt>
                <c:pt idx="28">
                  <c:v>11.659293650249992</c:v>
                </c:pt>
                <c:pt idx="29">
                  <c:v>7.7728624334999949</c:v>
                </c:pt>
                <c:pt idx="30">
                  <c:v>3.8864312167499975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D6B-40BC-A846-0F0610F7B0EB}"/>
            </c:ext>
          </c:extLst>
        </c:ser>
        <c:ser>
          <c:idx val="28"/>
          <c:order val="28"/>
          <c:tx>
            <c:strRef>
              <c:f>'Projected Data - Sand'!$A$12</c:f>
              <c:strCache>
                <c:ptCount val="1"/>
                <c:pt idx="0">
                  <c:v>DTE Energy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Sand'!$B$12:$AG$12</c:f>
              <c:numCache>
                <c:formatCode>_(* #,##0_);_(* \(#,##0\);_(* "-"??_);_(@_)</c:formatCode>
                <c:ptCount val="32"/>
                <c:pt idx="0">
                  <c:v>32.071752180000004</c:v>
                </c:pt>
                <c:pt idx="1">
                  <c:v>30.960829772952383</c:v>
                </c:pt>
                <c:pt idx="2">
                  <c:v>29.849907365904766</c:v>
                </c:pt>
                <c:pt idx="3">
                  <c:v>28.738984958857145</c:v>
                </c:pt>
                <c:pt idx="4">
                  <c:v>27.628062551809528</c:v>
                </c:pt>
                <c:pt idx="5">
                  <c:v>26.517140144761907</c:v>
                </c:pt>
                <c:pt idx="6">
                  <c:v>25.406217737714286</c:v>
                </c:pt>
                <c:pt idx="7">
                  <c:v>24.295295330666669</c:v>
                </c:pt>
                <c:pt idx="8">
                  <c:v>23.184372923619051</c:v>
                </c:pt>
                <c:pt idx="9">
                  <c:v>22.07345051657143</c:v>
                </c:pt>
                <c:pt idx="10">
                  <c:v>20.962528109523809</c:v>
                </c:pt>
                <c:pt idx="11">
                  <c:v>19.851605702476192</c:v>
                </c:pt>
                <c:pt idx="12">
                  <c:v>18.740683295428571</c:v>
                </c:pt>
                <c:pt idx="13">
                  <c:v>17.62976088838095</c:v>
                </c:pt>
                <c:pt idx="14">
                  <c:v>16.518838481333333</c:v>
                </c:pt>
                <c:pt idx="15">
                  <c:v>15.407916074285716</c:v>
                </c:pt>
                <c:pt idx="16">
                  <c:v>14.296993667238095</c:v>
                </c:pt>
                <c:pt idx="17">
                  <c:v>13.186071260190474</c:v>
                </c:pt>
                <c:pt idx="18">
                  <c:v>12.075148853142856</c:v>
                </c:pt>
                <c:pt idx="19">
                  <c:v>10.964226446095235</c:v>
                </c:pt>
                <c:pt idx="20">
                  <c:v>9.8533040390476181</c:v>
                </c:pt>
                <c:pt idx="21">
                  <c:v>8.742381631999999</c:v>
                </c:pt>
                <c:pt idx="22">
                  <c:v>7.8681434687999987</c:v>
                </c:pt>
                <c:pt idx="23">
                  <c:v>6.9939053055999993</c:v>
                </c:pt>
                <c:pt idx="24">
                  <c:v>6.1196671423999991</c:v>
                </c:pt>
                <c:pt idx="25">
                  <c:v>5.2454289791999997</c:v>
                </c:pt>
                <c:pt idx="26">
                  <c:v>4.3711908159999995</c:v>
                </c:pt>
                <c:pt idx="27">
                  <c:v>3.4969526527999992</c:v>
                </c:pt>
                <c:pt idx="28">
                  <c:v>2.6227144895999999</c:v>
                </c:pt>
                <c:pt idx="29">
                  <c:v>1.7484763263999996</c:v>
                </c:pt>
                <c:pt idx="30">
                  <c:v>0.87423816319999936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D6B-40BC-A846-0F0610F7B0EB}"/>
            </c:ext>
          </c:extLst>
        </c:ser>
        <c:ser>
          <c:idx val="29"/>
          <c:order val="29"/>
          <c:tx>
            <c:strRef>
              <c:f>'Projected Data - Sand'!$A$11</c:f>
              <c:strCache>
                <c:ptCount val="1"/>
                <c:pt idx="0">
                  <c:v>Dominion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Sand'!$B$11:$AG$11</c:f>
              <c:numCache>
                <c:formatCode>_(* #,##0_);_(* \(#,##0\);_(* "-"??_);_(@_)</c:formatCode>
                <c:ptCount val="32"/>
                <c:pt idx="0">
                  <c:v>35.609002939999996</c:v>
                </c:pt>
                <c:pt idx="1">
                  <c:v>34.460325425806445</c:v>
                </c:pt>
                <c:pt idx="2">
                  <c:v>33.311647911612901</c:v>
                </c:pt>
                <c:pt idx="3">
                  <c:v>32.16297039741935</c:v>
                </c:pt>
                <c:pt idx="4">
                  <c:v>31.014292883225803</c:v>
                </c:pt>
                <c:pt idx="5">
                  <c:v>29.865615369032255</c:v>
                </c:pt>
                <c:pt idx="6">
                  <c:v>28.716937854838704</c:v>
                </c:pt>
                <c:pt idx="7">
                  <c:v>27.568260340645157</c:v>
                </c:pt>
                <c:pt idx="8">
                  <c:v>26.419582826451609</c:v>
                </c:pt>
                <c:pt idx="9">
                  <c:v>25.270905312258062</c:v>
                </c:pt>
                <c:pt idx="10">
                  <c:v>24.122227798064515</c:v>
                </c:pt>
                <c:pt idx="11">
                  <c:v>22.973550283870964</c:v>
                </c:pt>
                <c:pt idx="12">
                  <c:v>21.824872769677416</c:v>
                </c:pt>
                <c:pt idx="13">
                  <c:v>20.676195255483869</c:v>
                </c:pt>
                <c:pt idx="14">
                  <c:v>19.527517741290318</c:v>
                </c:pt>
                <c:pt idx="15">
                  <c:v>18.37884022709677</c:v>
                </c:pt>
                <c:pt idx="16">
                  <c:v>17.230162712903223</c:v>
                </c:pt>
                <c:pt idx="17">
                  <c:v>16.081485198709675</c:v>
                </c:pt>
                <c:pt idx="18">
                  <c:v>14.932807684516128</c:v>
                </c:pt>
                <c:pt idx="19">
                  <c:v>13.784130170322577</c:v>
                </c:pt>
                <c:pt idx="20">
                  <c:v>12.635452656129029</c:v>
                </c:pt>
                <c:pt idx="21">
                  <c:v>11.486775141935482</c:v>
                </c:pt>
                <c:pt idx="22">
                  <c:v>10.338097627741931</c:v>
                </c:pt>
                <c:pt idx="23">
                  <c:v>9.1894201135483833</c:v>
                </c:pt>
                <c:pt idx="24">
                  <c:v>8.0407425993548358</c:v>
                </c:pt>
                <c:pt idx="25">
                  <c:v>6.8920650851612884</c:v>
                </c:pt>
                <c:pt idx="26">
                  <c:v>5.7433875709677409</c:v>
                </c:pt>
                <c:pt idx="27">
                  <c:v>4.5947100567741899</c:v>
                </c:pt>
                <c:pt idx="28">
                  <c:v>3.4460325425806388</c:v>
                </c:pt>
                <c:pt idx="29">
                  <c:v>2.2973550283870949</c:v>
                </c:pt>
                <c:pt idx="30">
                  <c:v>1.1486775141935439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ED6B-40BC-A846-0F0610F7B0EB}"/>
            </c:ext>
          </c:extLst>
        </c:ser>
        <c:ser>
          <c:idx val="30"/>
          <c:order val="30"/>
          <c:tx>
            <c:strRef>
              <c:f>'Projected Data - Sand'!$A$10</c:f>
              <c:strCache>
                <c:ptCount val="1"/>
                <c:pt idx="0">
                  <c:v>ConEd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Sand'!$B$10:$AG$10</c:f>
              <c:numCache>
                <c:formatCode>_(* #,##0_);_(* \(#,##0\);_(* "-"??_);_(@_)</c:formatCode>
                <c:ptCount val="32"/>
                <c:pt idx="0">
                  <c:v>2.6308739699999997</c:v>
                </c:pt>
                <c:pt idx="1">
                  <c:v>2.5055942571428567</c:v>
                </c:pt>
                <c:pt idx="2">
                  <c:v>2.3803145442857141</c:v>
                </c:pt>
                <c:pt idx="3">
                  <c:v>2.2550348314285711</c:v>
                </c:pt>
                <c:pt idx="4">
                  <c:v>2.1297551185714285</c:v>
                </c:pt>
                <c:pt idx="5">
                  <c:v>2.0044754057142855</c:v>
                </c:pt>
                <c:pt idx="6">
                  <c:v>1.8791956928571425</c:v>
                </c:pt>
                <c:pt idx="7">
                  <c:v>1.7539159799999997</c:v>
                </c:pt>
                <c:pt idx="8">
                  <c:v>1.6286362671428569</c:v>
                </c:pt>
                <c:pt idx="9">
                  <c:v>1.5033565542857141</c:v>
                </c:pt>
                <c:pt idx="10">
                  <c:v>1.3780768414285713</c:v>
                </c:pt>
                <c:pt idx="11">
                  <c:v>1.2527971285714283</c:v>
                </c:pt>
                <c:pt idx="12">
                  <c:v>1.1275174157142855</c:v>
                </c:pt>
                <c:pt idx="13">
                  <c:v>1.0022377028571428</c:v>
                </c:pt>
                <c:pt idx="14">
                  <c:v>0.87695798999999974</c:v>
                </c:pt>
                <c:pt idx="15">
                  <c:v>0.75167827714285695</c:v>
                </c:pt>
                <c:pt idx="16">
                  <c:v>0.62639856428571417</c:v>
                </c:pt>
                <c:pt idx="17">
                  <c:v>0.50111885142857115</c:v>
                </c:pt>
                <c:pt idx="18">
                  <c:v>0.37583913857142859</c:v>
                </c:pt>
                <c:pt idx="19">
                  <c:v>0.25055942571428558</c:v>
                </c:pt>
                <c:pt idx="20">
                  <c:v>0.12527971285714301</c:v>
                </c:pt>
                <c:pt idx="21">
                  <c:v>0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ED6B-40BC-A846-0F0610F7B0EB}"/>
            </c:ext>
          </c:extLst>
        </c:ser>
        <c:ser>
          <c:idx val="31"/>
          <c:order val="31"/>
          <c:tx>
            <c:strRef>
              <c:f>'Projected Data - Sand'!$A$9</c:f>
              <c:strCache>
                <c:ptCount val="1"/>
                <c:pt idx="0">
                  <c:v>CMS Energy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Sand'!$B$9:$AG$9</c:f>
              <c:numCache>
                <c:formatCode>_(* #,##0_);_(* \(#,##0\);_(* "-"??_);_(@_)</c:formatCode>
                <c:ptCount val="32"/>
                <c:pt idx="0">
                  <c:v>15.84915371</c:v>
                </c:pt>
                <c:pt idx="1">
                  <c:v>15.094432104761903</c:v>
                </c:pt>
                <c:pt idx="2">
                  <c:v>14.339710499523809</c:v>
                </c:pt>
                <c:pt idx="3">
                  <c:v>13.584988894285715</c:v>
                </c:pt>
                <c:pt idx="4">
                  <c:v>12.830267289047619</c:v>
                </c:pt>
                <c:pt idx="5">
                  <c:v>12.075545683809523</c:v>
                </c:pt>
                <c:pt idx="6">
                  <c:v>11.320824078571428</c:v>
                </c:pt>
                <c:pt idx="7">
                  <c:v>10.566102473333334</c:v>
                </c:pt>
                <c:pt idx="8">
                  <c:v>9.8113808680952381</c:v>
                </c:pt>
                <c:pt idx="9">
                  <c:v>9.0566592628571421</c:v>
                </c:pt>
                <c:pt idx="10">
                  <c:v>8.3019376576190478</c:v>
                </c:pt>
                <c:pt idx="11">
                  <c:v>7.5472160523809535</c:v>
                </c:pt>
                <c:pt idx="12">
                  <c:v>6.7924944471428574</c:v>
                </c:pt>
                <c:pt idx="13">
                  <c:v>6.0377728419047614</c:v>
                </c:pt>
                <c:pt idx="14">
                  <c:v>5.2830512366666671</c:v>
                </c:pt>
                <c:pt idx="15">
                  <c:v>4.5283296314285728</c:v>
                </c:pt>
                <c:pt idx="16">
                  <c:v>3.7736080261904767</c:v>
                </c:pt>
                <c:pt idx="17">
                  <c:v>3.0188864209523807</c:v>
                </c:pt>
                <c:pt idx="18">
                  <c:v>2.2641648157142864</c:v>
                </c:pt>
                <c:pt idx="19">
                  <c:v>1.5094432104761921</c:v>
                </c:pt>
                <c:pt idx="20">
                  <c:v>0.75472160523809606</c:v>
                </c:pt>
                <c:pt idx="21">
                  <c:v>0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ED6B-40BC-A846-0F0610F7B0EB}"/>
            </c:ext>
          </c:extLst>
        </c:ser>
        <c:ser>
          <c:idx val="32"/>
          <c:order val="32"/>
          <c:tx>
            <c:strRef>
              <c:f>'Projected Data - Sand'!$A$8</c:f>
              <c:strCache>
                <c:ptCount val="1"/>
                <c:pt idx="0">
                  <c:v>CenterPoint Energy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Sand'!$B$8:$AG$8</c:f>
              <c:numCache>
                <c:formatCode>_(* #,##0_);_(* \(#,##0\);_(* "-"??_);_(@_)</c:formatCode>
                <c:ptCount val="32"/>
                <c:pt idx="0">
                  <c:v>4.8950612599999994</c:v>
                </c:pt>
                <c:pt idx="1">
                  <c:v>4.7170434157499992</c:v>
                </c:pt>
                <c:pt idx="2">
                  <c:v>4.5390255714999999</c:v>
                </c:pt>
                <c:pt idx="3">
                  <c:v>4.3610077272499996</c:v>
                </c:pt>
                <c:pt idx="4">
                  <c:v>4.1829898829999994</c:v>
                </c:pt>
                <c:pt idx="5">
                  <c:v>4.0049720387499992</c:v>
                </c:pt>
                <c:pt idx="6">
                  <c:v>3.8269541944999999</c:v>
                </c:pt>
                <c:pt idx="7">
                  <c:v>3.6489363502499996</c:v>
                </c:pt>
                <c:pt idx="8">
                  <c:v>3.4709185059999998</c:v>
                </c:pt>
                <c:pt idx="9">
                  <c:v>3.2929006617500001</c:v>
                </c:pt>
                <c:pt idx="10">
                  <c:v>3.1148828174999998</c:v>
                </c:pt>
                <c:pt idx="11">
                  <c:v>2.9368649732500001</c:v>
                </c:pt>
                <c:pt idx="12">
                  <c:v>2.7588471290000003</c:v>
                </c:pt>
                <c:pt idx="13">
                  <c:v>2.5808292847500001</c:v>
                </c:pt>
                <c:pt idx="14">
                  <c:v>2.4028114405000003</c:v>
                </c:pt>
                <c:pt idx="15">
                  <c:v>2.2247935962500001</c:v>
                </c:pt>
                <c:pt idx="16">
                  <c:v>2.0467757520000003</c:v>
                </c:pt>
                <c:pt idx="17">
                  <c:v>1.8687579077500003</c:v>
                </c:pt>
                <c:pt idx="18">
                  <c:v>1.6907400635000003</c:v>
                </c:pt>
                <c:pt idx="19">
                  <c:v>1.5127222192500005</c:v>
                </c:pt>
                <c:pt idx="20">
                  <c:v>1.3347043750000005</c:v>
                </c:pt>
                <c:pt idx="21">
                  <c:v>1.1566865307500005</c:v>
                </c:pt>
                <c:pt idx="22">
                  <c:v>0.97866868650000072</c:v>
                </c:pt>
                <c:pt idx="23">
                  <c:v>0.80065084225000072</c:v>
                </c:pt>
                <c:pt idx="24">
                  <c:v>0.62263299800000071</c:v>
                </c:pt>
                <c:pt idx="25">
                  <c:v>0.44461515375000071</c:v>
                </c:pt>
                <c:pt idx="26">
                  <c:v>0.26659730950000071</c:v>
                </c:pt>
                <c:pt idx="27">
                  <c:v>8.8579465250000933E-2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ED6B-40BC-A846-0F0610F7B0EB}"/>
            </c:ext>
          </c:extLst>
        </c:ser>
        <c:ser>
          <c:idx val="33"/>
          <c:order val="33"/>
          <c:tx>
            <c:strRef>
              <c:f>'Projected Data - Sand'!$A$7</c:f>
              <c:strCache>
                <c:ptCount val="1"/>
                <c:pt idx="0">
                  <c:v>Avista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Sand'!$B$7:$AG$7</c:f>
              <c:numCache>
                <c:formatCode>_(* #,##0_);_(* \(#,##0\);_(* "-"??_);_(@_)</c:formatCode>
                <c:ptCount val="32"/>
                <c:pt idx="0">
                  <c:v>0.10041839</c:v>
                </c:pt>
                <c:pt idx="1">
                  <c:v>9.6556144230769234E-2</c:v>
                </c:pt>
                <c:pt idx="2">
                  <c:v>9.2693898461538457E-2</c:v>
                </c:pt>
                <c:pt idx="3">
                  <c:v>8.8831652692307694E-2</c:v>
                </c:pt>
                <c:pt idx="4">
                  <c:v>8.4969406923076918E-2</c:v>
                </c:pt>
                <c:pt idx="5">
                  <c:v>8.1107161153846155E-2</c:v>
                </c:pt>
                <c:pt idx="6">
                  <c:v>7.7244915384615379E-2</c:v>
                </c:pt>
                <c:pt idx="7">
                  <c:v>7.3382669615384616E-2</c:v>
                </c:pt>
                <c:pt idx="8">
                  <c:v>6.9520423846153839E-2</c:v>
                </c:pt>
                <c:pt idx="9">
                  <c:v>6.5658178076923077E-2</c:v>
                </c:pt>
                <c:pt idx="10">
                  <c:v>6.1795932307692307E-2</c:v>
                </c:pt>
                <c:pt idx="11">
                  <c:v>5.7933686538461537E-2</c:v>
                </c:pt>
                <c:pt idx="12">
                  <c:v>5.4071440769230768E-2</c:v>
                </c:pt>
                <c:pt idx="13">
                  <c:v>5.0209194999999998E-2</c:v>
                </c:pt>
                <c:pt idx="14">
                  <c:v>4.6346949230769229E-2</c:v>
                </c:pt>
                <c:pt idx="15">
                  <c:v>4.2484703461538459E-2</c:v>
                </c:pt>
                <c:pt idx="16">
                  <c:v>3.8622457692307689E-2</c:v>
                </c:pt>
                <c:pt idx="17">
                  <c:v>3.476021192307692E-2</c:v>
                </c:pt>
                <c:pt idx="18">
                  <c:v>3.0897966153846157E-2</c:v>
                </c:pt>
                <c:pt idx="19">
                  <c:v>2.703572038461538E-2</c:v>
                </c:pt>
                <c:pt idx="20">
                  <c:v>2.3173474615384618E-2</c:v>
                </c:pt>
                <c:pt idx="21">
                  <c:v>1.9311228846153841E-2</c:v>
                </c:pt>
                <c:pt idx="22">
                  <c:v>1.5448983076923078E-2</c:v>
                </c:pt>
                <c:pt idx="23">
                  <c:v>1.1586737307692302E-2</c:v>
                </c:pt>
                <c:pt idx="24">
                  <c:v>7.7244915384615392E-3</c:v>
                </c:pt>
                <c:pt idx="25">
                  <c:v>3.8622457692307627E-3</c:v>
                </c:pt>
                <c:pt idx="26">
                  <c:v>0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ED6B-40BC-A846-0F0610F7B0EB}"/>
            </c:ext>
          </c:extLst>
        </c:ser>
        <c:ser>
          <c:idx val="34"/>
          <c:order val="34"/>
          <c:tx>
            <c:strRef>
              <c:f>'Projected Data - Sand'!$A$6</c:f>
              <c:strCache>
                <c:ptCount val="1"/>
                <c:pt idx="0">
                  <c:v>Avangrid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Sand'!$B$6:$AG$6</c:f>
              <c:numCache>
                <c:formatCode>_(* #,##0_);_(* \(#,##0\);_(* "-"??_);_(@_)</c:formatCode>
                <c:ptCount val="32"/>
                <c:pt idx="0">
                  <c:v>1.5374101700000002</c:v>
                </c:pt>
                <c:pt idx="1">
                  <c:v>1.4413220343750002</c:v>
                </c:pt>
                <c:pt idx="2">
                  <c:v>1.3452338987500001</c:v>
                </c:pt>
                <c:pt idx="3">
                  <c:v>1.2491457631250003</c:v>
                </c:pt>
                <c:pt idx="4">
                  <c:v>1.1530576275000002</c:v>
                </c:pt>
                <c:pt idx="5">
                  <c:v>1.0569694918750001</c:v>
                </c:pt>
                <c:pt idx="6">
                  <c:v>0.96088135625000015</c:v>
                </c:pt>
                <c:pt idx="7">
                  <c:v>0.86479322062500019</c:v>
                </c:pt>
                <c:pt idx="8">
                  <c:v>0.76870508500000012</c:v>
                </c:pt>
                <c:pt idx="9">
                  <c:v>0.67261694937500005</c:v>
                </c:pt>
                <c:pt idx="10">
                  <c:v>0.57652881375000009</c:v>
                </c:pt>
                <c:pt idx="11">
                  <c:v>0.48044067812500013</c:v>
                </c:pt>
                <c:pt idx="12">
                  <c:v>0.38435254250000006</c:v>
                </c:pt>
                <c:pt idx="13">
                  <c:v>0.28826440687499999</c:v>
                </c:pt>
                <c:pt idx="14">
                  <c:v>0.19217627125000014</c:v>
                </c:pt>
                <c:pt idx="15">
                  <c:v>9.6088135625000071E-2</c:v>
                </c:pt>
                <c:pt idx="16">
                  <c:v>0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ED6B-40BC-A846-0F0610F7B0EB}"/>
            </c:ext>
          </c:extLst>
        </c:ser>
        <c:ser>
          <c:idx val="36"/>
          <c:order val="35"/>
          <c:tx>
            <c:strRef>
              <c:f>'Projected Data - Sand'!$A$4</c:f>
              <c:strCache>
                <c:ptCount val="1"/>
                <c:pt idx="0">
                  <c:v>Ameren</c:v>
                </c:pt>
              </c:strCache>
            </c:strRef>
          </c:tx>
          <c:spPr>
            <a:solidFill>
              <a:schemeClr val="accent1">
                <a:lumMod val="70000"/>
                <a:lumOff val="3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Sand'!$B$4:$AG$4</c:f>
              <c:numCache>
                <c:formatCode>_(* #,##0_);_(* \(#,##0\);_(* "-"??_);_(@_)</c:formatCode>
                <c:ptCount val="32"/>
                <c:pt idx="0">
                  <c:v>26.50285066</c:v>
                </c:pt>
                <c:pt idx="1">
                  <c:v>25.934590324999999</c:v>
                </c:pt>
                <c:pt idx="2">
                  <c:v>25.366329990000001</c:v>
                </c:pt>
                <c:pt idx="3">
                  <c:v>24.798069654999999</c:v>
                </c:pt>
                <c:pt idx="4">
                  <c:v>24.229809320000001</c:v>
                </c:pt>
                <c:pt idx="5">
                  <c:v>23.661548985</c:v>
                </c:pt>
                <c:pt idx="6">
                  <c:v>23.093288649999998</c:v>
                </c:pt>
                <c:pt idx="7">
                  <c:v>22.525028315</c:v>
                </c:pt>
                <c:pt idx="8">
                  <c:v>21.956767979999999</c:v>
                </c:pt>
                <c:pt idx="9">
                  <c:v>21.388507644999997</c:v>
                </c:pt>
                <c:pt idx="10">
                  <c:v>20.820247309999999</c:v>
                </c:pt>
                <c:pt idx="11">
                  <c:v>20.251986974999998</c:v>
                </c:pt>
                <c:pt idx="12">
                  <c:v>18.834347886749999</c:v>
                </c:pt>
                <c:pt idx="13">
                  <c:v>17.416708798499997</c:v>
                </c:pt>
                <c:pt idx="14">
                  <c:v>15.999069710249998</c:v>
                </c:pt>
                <c:pt idx="15">
                  <c:v>14.581430621999999</c:v>
                </c:pt>
                <c:pt idx="16">
                  <c:v>13.163791533749999</c:v>
                </c:pt>
                <c:pt idx="17">
                  <c:v>11.746152445499998</c:v>
                </c:pt>
                <c:pt idx="18">
                  <c:v>10.328513357249999</c:v>
                </c:pt>
                <c:pt idx="19">
                  <c:v>8.9108742689999989</c:v>
                </c:pt>
                <c:pt idx="20">
                  <c:v>7.4932351807499984</c:v>
                </c:pt>
                <c:pt idx="21">
                  <c:v>6.0755960925000005</c:v>
                </c:pt>
                <c:pt idx="22">
                  <c:v>5.4680364832500006</c:v>
                </c:pt>
                <c:pt idx="23">
                  <c:v>4.8604768740000006</c:v>
                </c:pt>
                <c:pt idx="24">
                  <c:v>4.2529172647499998</c:v>
                </c:pt>
                <c:pt idx="25">
                  <c:v>3.6453576555000002</c:v>
                </c:pt>
                <c:pt idx="26">
                  <c:v>3.0377980462500003</c:v>
                </c:pt>
                <c:pt idx="27">
                  <c:v>2.4302384369999999</c:v>
                </c:pt>
                <c:pt idx="28">
                  <c:v>1.8226788277499999</c:v>
                </c:pt>
                <c:pt idx="29">
                  <c:v>1.2151192184999999</c:v>
                </c:pt>
                <c:pt idx="30">
                  <c:v>0.60755960924999997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ED6B-40BC-A846-0F0610F7B0EB}"/>
            </c:ext>
          </c:extLst>
        </c:ser>
        <c:ser>
          <c:idx val="37"/>
          <c:order val="36"/>
          <c:tx>
            <c:strRef>
              <c:f>'Projected Data - Sand'!$A$3</c:f>
              <c:strCache>
                <c:ptCount val="1"/>
                <c:pt idx="0">
                  <c:v>Alliant</c:v>
                </c:pt>
              </c:strCache>
            </c:strRef>
          </c:tx>
          <c:spPr>
            <a:solidFill>
              <a:schemeClr val="accent2">
                <a:lumMod val="70000"/>
                <a:lumOff val="3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Sand'!$B$3:$AG$3</c:f>
              <c:numCache>
                <c:formatCode>_(* #,##0_);_(* \(#,##0\);_(* "-"??_);_(@_)</c:formatCode>
                <c:ptCount val="32"/>
                <c:pt idx="0">
                  <c:v>19.573106030000002</c:v>
                </c:pt>
                <c:pt idx="1">
                  <c:v>19.129922806363638</c:v>
                </c:pt>
                <c:pt idx="2">
                  <c:v>18.686739582727274</c:v>
                </c:pt>
                <c:pt idx="3">
                  <c:v>18.24355635909091</c:v>
                </c:pt>
                <c:pt idx="4">
                  <c:v>17.800373135454546</c:v>
                </c:pt>
                <c:pt idx="5">
                  <c:v>17.357189911818182</c:v>
                </c:pt>
                <c:pt idx="6">
                  <c:v>16.914006688181818</c:v>
                </c:pt>
                <c:pt idx="7">
                  <c:v>16.470823464545454</c:v>
                </c:pt>
                <c:pt idx="8">
                  <c:v>16.02764024090909</c:v>
                </c:pt>
                <c:pt idx="9">
                  <c:v>15.584457017272728</c:v>
                </c:pt>
                <c:pt idx="10">
                  <c:v>15.141273793636364</c:v>
                </c:pt>
                <c:pt idx="11">
                  <c:v>14.69809057</c:v>
                </c:pt>
                <c:pt idx="12">
                  <c:v>13.9631860415</c:v>
                </c:pt>
                <c:pt idx="13">
                  <c:v>13.228281512999999</c:v>
                </c:pt>
                <c:pt idx="14">
                  <c:v>12.493376984499999</c:v>
                </c:pt>
                <c:pt idx="15">
                  <c:v>11.758472456</c:v>
                </c:pt>
                <c:pt idx="16">
                  <c:v>11.0235679275</c:v>
                </c:pt>
                <c:pt idx="17">
                  <c:v>10.288663399000001</c:v>
                </c:pt>
                <c:pt idx="18">
                  <c:v>9.5537588704999994</c:v>
                </c:pt>
                <c:pt idx="19">
                  <c:v>8.8188543419999998</c:v>
                </c:pt>
                <c:pt idx="20">
                  <c:v>8.0839498135000003</c:v>
                </c:pt>
                <c:pt idx="21">
                  <c:v>7.3490452849999999</c:v>
                </c:pt>
                <c:pt idx="22">
                  <c:v>6.6141407564999994</c:v>
                </c:pt>
                <c:pt idx="23">
                  <c:v>5.8792362279999999</c:v>
                </c:pt>
                <c:pt idx="24">
                  <c:v>5.1443316995000004</c:v>
                </c:pt>
                <c:pt idx="25">
                  <c:v>4.409427170999999</c:v>
                </c:pt>
                <c:pt idx="26">
                  <c:v>3.6745226424999995</c:v>
                </c:pt>
                <c:pt idx="27">
                  <c:v>2.9396181139999999</c:v>
                </c:pt>
                <c:pt idx="28">
                  <c:v>2.2047135855000004</c:v>
                </c:pt>
                <c:pt idx="29">
                  <c:v>1.4698090570000009</c:v>
                </c:pt>
                <c:pt idx="30">
                  <c:v>0.73490452849999954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ED6B-40BC-A846-0F0610F7B0EB}"/>
            </c:ext>
          </c:extLst>
        </c:ser>
        <c:ser>
          <c:idx val="38"/>
          <c:order val="37"/>
          <c:tx>
            <c:strRef>
              <c:f>'Projected Data - Sand'!$A$2</c:f>
              <c:strCache>
                <c:ptCount val="1"/>
                <c:pt idx="0">
                  <c:v>AES</c:v>
                </c:pt>
              </c:strCache>
            </c:strRef>
          </c:tx>
          <c:spPr>
            <a:solidFill>
              <a:schemeClr val="accent3">
                <a:lumMod val="70000"/>
                <a:lumOff val="3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Sand'!$B$2:$AG$2</c:f>
              <c:numCache>
                <c:formatCode>_(* #,##0_);_(* \(#,##0\);_(* "-"??_);_(@_)</c:formatCode>
                <c:ptCount val="32"/>
                <c:pt idx="0">
                  <c:v>14.916480589999999</c:v>
                </c:pt>
                <c:pt idx="1">
                  <c:v>14.390077521181817</c:v>
                </c:pt>
                <c:pt idx="2">
                  <c:v>13.863674452363636</c:v>
                </c:pt>
                <c:pt idx="3">
                  <c:v>13.337271383545454</c:v>
                </c:pt>
                <c:pt idx="4">
                  <c:v>12.810868314727273</c:v>
                </c:pt>
                <c:pt idx="5">
                  <c:v>12.284465245909091</c:v>
                </c:pt>
                <c:pt idx="6">
                  <c:v>11.75806217709091</c:v>
                </c:pt>
                <c:pt idx="7">
                  <c:v>11.231659108272728</c:v>
                </c:pt>
                <c:pt idx="8">
                  <c:v>10.705256039454547</c:v>
                </c:pt>
                <c:pt idx="9">
                  <c:v>10.178852970636365</c:v>
                </c:pt>
                <c:pt idx="10">
                  <c:v>9.6524499018181835</c:v>
                </c:pt>
                <c:pt idx="11">
                  <c:v>9.126046833000002</c:v>
                </c:pt>
                <c:pt idx="12">
                  <c:v>8.5996437641818204</c:v>
                </c:pt>
                <c:pt idx="13">
                  <c:v>8.0732406953636389</c:v>
                </c:pt>
                <c:pt idx="14">
                  <c:v>7.5468376265454573</c:v>
                </c:pt>
                <c:pt idx="15">
                  <c:v>7.0204345577272758</c:v>
                </c:pt>
                <c:pt idx="16">
                  <c:v>6.4940314889090942</c:v>
                </c:pt>
                <c:pt idx="17">
                  <c:v>5.9676284200909127</c:v>
                </c:pt>
                <c:pt idx="18">
                  <c:v>5.4412253512727311</c:v>
                </c:pt>
                <c:pt idx="19">
                  <c:v>4.9148222824545496</c:v>
                </c:pt>
                <c:pt idx="20">
                  <c:v>4.388419213636368</c:v>
                </c:pt>
                <c:pt idx="21">
                  <c:v>3.8620161448181864</c:v>
                </c:pt>
                <c:pt idx="22">
                  <c:v>3.3356130760000049</c:v>
                </c:pt>
                <c:pt idx="23">
                  <c:v>2.8092100071818233</c:v>
                </c:pt>
                <c:pt idx="24">
                  <c:v>2.2828069383636418</c:v>
                </c:pt>
                <c:pt idx="25">
                  <c:v>1.7564038695454602</c:v>
                </c:pt>
                <c:pt idx="26">
                  <c:v>1.2300008007272787</c:v>
                </c:pt>
                <c:pt idx="27">
                  <c:v>0.70359773190909713</c:v>
                </c:pt>
                <c:pt idx="28">
                  <c:v>0.17719466309091558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ED6B-40BC-A846-0F0610F7B0EB}"/>
            </c:ext>
          </c:extLst>
        </c:ser>
        <c:ser>
          <c:idx val="35"/>
          <c:order val="38"/>
          <c:tx>
            <c:strRef>
              <c:f>'Projected Data - Sand'!$A$5</c:f>
              <c:strCache>
                <c:ptCount val="1"/>
                <c:pt idx="0">
                  <c:v>AEP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25400">
              <a:noFill/>
            </a:ln>
            <a:effectLst/>
          </c:spPr>
          <c:cat>
            <c:numRef>
              <c:f>'Projected Data - Sand'!$B$1:$AG$1</c:f>
              <c:numCache>
                <c:formatCode>General</c:formatCode>
                <c:ptCount val="32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  <c:pt idx="10">
                  <c:v>2029</c:v>
                </c:pt>
                <c:pt idx="11">
                  <c:v>2030</c:v>
                </c:pt>
                <c:pt idx="12">
                  <c:v>2031</c:v>
                </c:pt>
                <c:pt idx="13">
                  <c:v>2032</c:v>
                </c:pt>
                <c:pt idx="14">
                  <c:v>2033</c:v>
                </c:pt>
                <c:pt idx="15">
                  <c:v>2034</c:v>
                </c:pt>
                <c:pt idx="16">
                  <c:v>2035</c:v>
                </c:pt>
                <c:pt idx="17">
                  <c:v>2036</c:v>
                </c:pt>
                <c:pt idx="18">
                  <c:v>2037</c:v>
                </c:pt>
                <c:pt idx="19">
                  <c:v>2038</c:v>
                </c:pt>
                <c:pt idx="20">
                  <c:v>2039</c:v>
                </c:pt>
                <c:pt idx="21">
                  <c:v>2040</c:v>
                </c:pt>
                <c:pt idx="22">
                  <c:v>2041</c:v>
                </c:pt>
                <c:pt idx="23">
                  <c:v>2042</c:v>
                </c:pt>
                <c:pt idx="24">
                  <c:v>2043</c:v>
                </c:pt>
                <c:pt idx="25">
                  <c:v>2044</c:v>
                </c:pt>
                <c:pt idx="26">
                  <c:v>2045</c:v>
                </c:pt>
                <c:pt idx="27">
                  <c:v>2046</c:v>
                </c:pt>
                <c:pt idx="28">
                  <c:v>2047</c:v>
                </c:pt>
                <c:pt idx="29">
                  <c:v>2048</c:v>
                </c:pt>
                <c:pt idx="30">
                  <c:v>2049</c:v>
                </c:pt>
                <c:pt idx="31">
                  <c:v>2050</c:v>
                </c:pt>
              </c:numCache>
            </c:numRef>
          </c:cat>
          <c:val>
            <c:numRef>
              <c:f>'Projected Data - Sand'!$B$5:$AG$5</c:f>
              <c:numCache>
                <c:formatCode>_(* #,##0_);_(* \(#,##0\);_(* "-"??_);_(@_)</c:formatCode>
                <c:ptCount val="32"/>
                <c:pt idx="0">
                  <c:v>86.600341860000015</c:v>
                </c:pt>
                <c:pt idx="1">
                  <c:v>83.45784306709092</c:v>
                </c:pt>
                <c:pt idx="2">
                  <c:v>80.315344274181825</c:v>
                </c:pt>
                <c:pt idx="3">
                  <c:v>77.172845481272731</c:v>
                </c:pt>
                <c:pt idx="4">
                  <c:v>74.03034668836365</c:v>
                </c:pt>
                <c:pt idx="5">
                  <c:v>70.887847895454556</c:v>
                </c:pt>
                <c:pt idx="6">
                  <c:v>67.745349102545461</c:v>
                </c:pt>
                <c:pt idx="7">
                  <c:v>64.602850309636366</c:v>
                </c:pt>
                <c:pt idx="8">
                  <c:v>61.460351516727279</c:v>
                </c:pt>
                <c:pt idx="9">
                  <c:v>58.317852723818191</c:v>
                </c:pt>
                <c:pt idx="10">
                  <c:v>55.175353930909097</c:v>
                </c:pt>
                <c:pt idx="11">
                  <c:v>52.032855138000002</c:v>
                </c:pt>
                <c:pt idx="12">
                  <c:v>51.1656408857</c:v>
                </c:pt>
                <c:pt idx="13">
                  <c:v>50.298426633399998</c:v>
                </c:pt>
                <c:pt idx="14">
                  <c:v>49.431212381100003</c:v>
                </c:pt>
                <c:pt idx="15">
                  <c:v>48.563998128800002</c:v>
                </c:pt>
                <c:pt idx="16">
                  <c:v>47.6967838765</c:v>
                </c:pt>
                <c:pt idx="17">
                  <c:v>46.829569624199998</c:v>
                </c:pt>
                <c:pt idx="18">
                  <c:v>45.962355371899996</c:v>
                </c:pt>
                <c:pt idx="19">
                  <c:v>45.095141119600001</c:v>
                </c:pt>
                <c:pt idx="20">
                  <c:v>44.227926867299999</c:v>
                </c:pt>
                <c:pt idx="21">
                  <c:v>43.360712614999997</c:v>
                </c:pt>
                <c:pt idx="22">
                  <c:v>42.493498362699995</c:v>
                </c:pt>
                <c:pt idx="23">
                  <c:v>41.626284110399993</c:v>
                </c:pt>
                <c:pt idx="24">
                  <c:v>40.759069858099998</c:v>
                </c:pt>
                <c:pt idx="25">
                  <c:v>39.891855605799996</c:v>
                </c:pt>
                <c:pt idx="26">
                  <c:v>39.024641353499995</c:v>
                </c:pt>
                <c:pt idx="27">
                  <c:v>38.157427101199993</c:v>
                </c:pt>
                <c:pt idx="28">
                  <c:v>37.290212848899998</c:v>
                </c:pt>
                <c:pt idx="29">
                  <c:v>36.422998596599996</c:v>
                </c:pt>
                <c:pt idx="30">
                  <c:v>35.555784344299994</c:v>
                </c:pt>
                <c:pt idx="31">
                  <c:v>34.688570091999992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ED6B-40BC-A846-0F0610F7B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6600272"/>
        <c:axId val="153017888"/>
        <c:extLst>
          <c:ext xmlns:c15="http://schemas.microsoft.com/office/drawing/2012/chart" uri="{02D57815-91ED-43cb-92C2-25804820EDAC}">
            <c15:filteredArea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'Projected Data - Sand'!$A$40</c15:sqref>
                        </c15:formulaRef>
                      </c:ext>
                    </c:extLst>
                    <c:strCache>
                      <c:ptCount val="1"/>
                      <c:pt idx="0">
                        <c:v>Other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 w="25400"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'Projected Data - Sand'!$B$1:$AG$1</c15:sqref>
                        </c15:formulaRef>
                      </c:ext>
                    </c:extLst>
                    <c:numCache>
                      <c:formatCode>General</c:formatCode>
                      <c:ptCount val="32"/>
                      <c:pt idx="0">
                        <c:v>2019</c:v>
                      </c:pt>
                      <c:pt idx="1">
                        <c:v>2020</c:v>
                      </c:pt>
                      <c:pt idx="2">
                        <c:v>2021</c:v>
                      </c:pt>
                      <c:pt idx="3">
                        <c:v>2022</c:v>
                      </c:pt>
                      <c:pt idx="4">
                        <c:v>2023</c:v>
                      </c:pt>
                      <c:pt idx="5">
                        <c:v>2024</c:v>
                      </c:pt>
                      <c:pt idx="6">
                        <c:v>2025</c:v>
                      </c:pt>
                      <c:pt idx="7">
                        <c:v>2026</c:v>
                      </c:pt>
                      <c:pt idx="8">
                        <c:v>2027</c:v>
                      </c:pt>
                      <c:pt idx="9">
                        <c:v>2028</c:v>
                      </c:pt>
                      <c:pt idx="10">
                        <c:v>2029</c:v>
                      </c:pt>
                      <c:pt idx="11">
                        <c:v>2030</c:v>
                      </c:pt>
                      <c:pt idx="12">
                        <c:v>2031</c:v>
                      </c:pt>
                      <c:pt idx="13">
                        <c:v>2032</c:v>
                      </c:pt>
                      <c:pt idx="14">
                        <c:v>2033</c:v>
                      </c:pt>
                      <c:pt idx="15">
                        <c:v>2034</c:v>
                      </c:pt>
                      <c:pt idx="16">
                        <c:v>2035</c:v>
                      </c:pt>
                      <c:pt idx="17">
                        <c:v>2036</c:v>
                      </c:pt>
                      <c:pt idx="18">
                        <c:v>2037</c:v>
                      </c:pt>
                      <c:pt idx="19">
                        <c:v>2038</c:v>
                      </c:pt>
                      <c:pt idx="20">
                        <c:v>2039</c:v>
                      </c:pt>
                      <c:pt idx="21">
                        <c:v>2040</c:v>
                      </c:pt>
                      <c:pt idx="22">
                        <c:v>2041</c:v>
                      </c:pt>
                      <c:pt idx="23">
                        <c:v>2042</c:v>
                      </c:pt>
                      <c:pt idx="24">
                        <c:v>2043</c:v>
                      </c:pt>
                      <c:pt idx="25">
                        <c:v>2044</c:v>
                      </c:pt>
                      <c:pt idx="26">
                        <c:v>2045</c:v>
                      </c:pt>
                      <c:pt idx="27">
                        <c:v>2046</c:v>
                      </c:pt>
                      <c:pt idx="28">
                        <c:v>2047</c:v>
                      </c:pt>
                      <c:pt idx="29">
                        <c:v>2048</c:v>
                      </c:pt>
                      <c:pt idx="30">
                        <c:v>2049</c:v>
                      </c:pt>
                      <c:pt idx="31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'Projected Data - Sand'!$B$40:$AG$40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32"/>
                      <c:pt idx="0">
                        <c:v>799.51879362000045</c:v>
                      </c:pt>
                      <c:pt idx="1">
                        <c:v>787.50672193981518</c:v>
                      </c:pt>
                      <c:pt idx="2">
                        <c:v>769.72278491066027</c:v>
                      </c:pt>
                      <c:pt idx="3">
                        <c:v>762.46442608163852</c:v>
                      </c:pt>
                      <c:pt idx="4">
                        <c:v>751.00170275602432</c:v>
                      </c:pt>
                      <c:pt idx="5">
                        <c:v>737.05676058319295</c:v>
                      </c:pt>
                      <c:pt idx="6">
                        <c:v>726.38493307317913</c:v>
                      </c:pt>
                      <c:pt idx="7">
                        <c:v>719.00480092062935</c:v>
                      </c:pt>
                      <c:pt idx="8">
                        <c:v>710.44076717679491</c:v>
                      </c:pt>
                      <c:pt idx="9">
                        <c:v>699.36624479334932</c:v>
                      </c:pt>
                      <c:pt idx="10">
                        <c:v>680.4723980666422</c:v>
                      </c:pt>
                      <c:pt idx="11">
                        <c:v>672.78497801695266</c:v>
                      </c:pt>
                      <c:pt idx="12">
                        <c:v>662.25084848301049</c:v>
                      </c:pt>
                      <c:pt idx="13">
                        <c:v>651.95966302703164</c:v>
                      </c:pt>
                      <c:pt idx="14">
                        <c:v>640.55489084144938</c:v>
                      </c:pt>
                      <c:pt idx="15">
                        <c:v>629.71075969517551</c:v>
                      </c:pt>
                      <c:pt idx="16">
                        <c:v>618.86354817730535</c:v>
                      </c:pt>
                      <c:pt idx="17">
                        <c:v>607.39168848812915</c:v>
                      </c:pt>
                      <c:pt idx="18">
                        <c:v>595.67271399539095</c:v>
                      </c:pt>
                      <c:pt idx="19">
                        <c:v>584.43843997387376</c:v>
                      </c:pt>
                      <c:pt idx="20">
                        <c:v>573.82195398282056</c:v>
                      </c:pt>
                      <c:pt idx="21">
                        <c:v>563.6001674609106</c:v>
                      </c:pt>
                      <c:pt idx="22">
                        <c:v>552.04341974893396</c:v>
                      </c:pt>
                      <c:pt idx="23">
                        <c:v>540.84204070844498</c:v>
                      </c:pt>
                      <c:pt idx="24">
                        <c:v>529.66345094163989</c:v>
                      </c:pt>
                      <c:pt idx="25">
                        <c:v>518.60975603047336</c:v>
                      </c:pt>
                      <c:pt idx="26">
                        <c:v>507.51156474876916</c:v>
                      </c:pt>
                      <c:pt idx="27">
                        <c:v>496.46606208337471</c:v>
                      </c:pt>
                      <c:pt idx="28">
                        <c:v>485.50553726887301</c:v>
                      </c:pt>
                      <c:pt idx="29">
                        <c:v>474.52406310950391</c:v>
                      </c:pt>
                      <c:pt idx="30">
                        <c:v>463.4277217149538</c:v>
                      </c:pt>
                      <c:pt idx="31">
                        <c:v>452.24908145652807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6-ED6B-40BC-A846-0F0610F7B0EB}"/>
                  </c:ext>
                </c:extLst>
              </c15:ser>
            </c15:filteredAreaSeries>
          </c:ext>
        </c:extLst>
      </c:areaChart>
      <c:catAx>
        <c:axId val="23660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17888"/>
        <c:crosses val="autoZero"/>
        <c:auto val="1"/>
        <c:lblAlgn val="ctr"/>
        <c:lblOffset val="100"/>
        <c:noMultiLvlLbl val="0"/>
      </c:catAx>
      <c:valAx>
        <c:axId val="15301788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CO</a:t>
                </a:r>
                <a:r>
                  <a:rPr lang="en-US" sz="1600" baseline="-25000"/>
                  <a:t>2</a:t>
                </a:r>
                <a:r>
                  <a:rPr lang="en-US" sz="1600"/>
                  <a:t> Emissions</a:t>
                </a:r>
                <a:r>
                  <a:rPr lang="en-US" sz="1600" baseline="0"/>
                  <a:t> (million metric tons)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600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408930458707269"/>
          <c:y val="0"/>
          <c:w val="0.23442694755694901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02558-6493-47FD-8DA9-7EE261BA02B4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3E084C-297B-4C91-AA1A-1549A360335C}">
      <dgm:prSet phldrT="[Text]"/>
      <dgm:spPr/>
      <dgm:t>
        <a:bodyPr/>
        <a:lstStyle/>
        <a:p>
          <a:endParaRPr lang="en-US" dirty="0"/>
        </a:p>
      </dgm:t>
    </dgm:pt>
    <dgm:pt modelId="{197E430B-DD4D-4D17-8B83-949C51A78F66}" type="parTrans" cxnId="{65E9E055-41B9-41C0-8ADC-468372F92A94}">
      <dgm:prSet/>
      <dgm:spPr/>
      <dgm:t>
        <a:bodyPr/>
        <a:lstStyle/>
        <a:p>
          <a:endParaRPr lang="en-US"/>
        </a:p>
      </dgm:t>
    </dgm:pt>
    <dgm:pt modelId="{B0DB3165-390D-4E26-85B1-02377CC46728}" type="sibTrans" cxnId="{65E9E055-41B9-41C0-8ADC-468372F92A94}">
      <dgm:prSet/>
      <dgm:spPr/>
      <dgm:t>
        <a:bodyPr/>
        <a:lstStyle/>
        <a:p>
          <a:endParaRPr lang="en-US"/>
        </a:p>
      </dgm:t>
    </dgm:pt>
    <dgm:pt modelId="{E6C7A4F2-EA84-4F4F-A475-375CB9463C91}">
      <dgm:prSet phldrT="[Text]"/>
      <dgm:spPr/>
      <dgm:t>
        <a:bodyPr/>
        <a:lstStyle/>
        <a:p>
          <a:endParaRPr lang="en-US" dirty="0"/>
        </a:p>
      </dgm:t>
    </dgm:pt>
    <dgm:pt modelId="{A9F65434-FE62-4D5B-9BB9-AE3C4D44B677}" type="sibTrans" cxnId="{AFE48B4B-B8D5-48A3-ACF6-3D2F4FCA630B}">
      <dgm:prSet/>
      <dgm:spPr/>
      <dgm:t>
        <a:bodyPr/>
        <a:lstStyle/>
        <a:p>
          <a:endParaRPr lang="en-US"/>
        </a:p>
      </dgm:t>
    </dgm:pt>
    <dgm:pt modelId="{D59E804C-3A90-498B-9500-06C5E011ED98}" type="parTrans" cxnId="{AFE48B4B-B8D5-48A3-ACF6-3D2F4FCA630B}">
      <dgm:prSet/>
      <dgm:spPr/>
      <dgm:t>
        <a:bodyPr/>
        <a:lstStyle/>
        <a:p>
          <a:endParaRPr lang="en-US"/>
        </a:p>
      </dgm:t>
    </dgm:pt>
    <dgm:pt modelId="{97FECA16-8BC9-4F18-B044-7166283B7182}">
      <dgm:prSet/>
      <dgm:spPr/>
      <dgm:t>
        <a:bodyPr/>
        <a:lstStyle/>
        <a:p>
          <a:endParaRPr lang="en-US" dirty="0"/>
        </a:p>
      </dgm:t>
    </dgm:pt>
    <dgm:pt modelId="{F406779C-6048-481A-AC51-203F2336C170}" type="sibTrans" cxnId="{DC7F2656-98B1-43C9-A966-06BB58C436E8}">
      <dgm:prSet/>
      <dgm:spPr/>
      <dgm:t>
        <a:bodyPr/>
        <a:lstStyle/>
        <a:p>
          <a:endParaRPr lang="en-US"/>
        </a:p>
      </dgm:t>
    </dgm:pt>
    <dgm:pt modelId="{1A13ACAC-7283-4A22-AC12-0437768AC83B}" type="parTrans" cxnId="{DC7F2656-98B1-43C9-A966-06BB58C436E8}">
      <dgm:prSet/>
      <dgm:spPr/>
      <dgm:t>
        <a:bodyPr/>
        <a:lstStyle/>
        <a:p>
          <a:endParaRPr lang="en-US"/>
        </a:p>
      </dgm:t>
    </dgm:pt>
    <dgm:pt modelId="{FA65C0A5-8C23-46BE-AF6F-DCF984597AE4}">
      <dgm:prSet phldrT="[Text]"/>
      <dgm:spPr/>
      <dgm:t>
        <a:bodyPr/>
        <a:lstStyle/>
        <a:p>
          <a:endParaRPr lang="en-US" dirty="0"/>
        </a:p>
      </dgm:t>
    </dgm:pt>
    <dgm:pt modelId="{9BB5700A-8541-4B8E-85F7-BDF3D423831B}" type="sibTrans" cxnId="{3AC14623-26F2-4543-96E8-E821509CBD42}">
      <dgm:prSet/>
      <dgm:spPr/>
      <dgm:t>
        <a:bodyPr/>
        <a:lstStyle/>
        <a:p>
          <a:endParaRPr lang="en-US"/>
        </a:p>
      </dgm:t>
    </dgm:pt>
    <dgm:pt modelId="{FD60193C-0DA8-4393-A2D5-E4F671D9F980}" type="parTrans" cxnId="{3AC14623-26F2-4543-96E8-E821509CBD42}">
      <dgm:prSet/>
      <dgm:spPr/>
      <dgm:t>
        <a:bodyPr/>
        <a:lstStyle/>
        <a:p>
          <a:endParaRPr lang="en-US"/>
        </a:p>
      </dgm:t>
    </dgm:pt>
    <dgm:pt modelId="{E7A2F530-F5C0-4FF7-99FC-863FFD18460A}" type="pres">
      <dgm:prSet presAssocID="{CF202558-6493-47FD-8DA9-7EE261BA02B4}" presName="Name0" presStyleCnt="0">
        <dgm:presLayoutVars>
          <dgm:dir/>
          <dgm:resizeHandles val="exact"/>
        </dgm:presLayoutVars>
      </dgm:prSet>
      <dgm:spPr/>
    </dgm:pt>
    <dgm:pt modelId="{92C91D64-DEB8-45B2-A339-F8E5878EB3B7}" type="pres">
      <dgm:prSet presAssocID="{CF202558-6493-47FD-8DA9-7EE261BA02B4}" presName="arrow" presStyleLbl="bgShp" presStyleIdx="0" presStyleCnt="1" custScaleY="15714" custLinFactNeighborX="-40930" custLinFactNeighborY="-6377"/>
      <dgm:spPr>
        <a:solidFill>
          <a:srgbClr val="FFC000"/>
        </a:solidFill>
      </dgm:spPr>
    </dgm:pt>
    <dgm:pt modelId="{20615D71-EBC7-4B38-A7D2-86D4742F9339}" type="pres">
      <dgm:prSet presAssocID="{CF202558-6493-47FD-8DA9-7EE261BA02B4}" presName="points" presStyleCnt="0"/>
      <dgm:spPr/>
    </dgm:pt>
    <dgm:pt modelId="{DE24C964-F305-46E1-934E-69E42EC99556}" type="pres">
      <dgm:prSet presAssocID="{9B3E084C-297B-4C91-AA1A-1549A360335C}" presName="compositeA" presStyleCnt="0"/>
      <dgm:spPr/>
    </dgm:pt>
    <dgm:pt modelId="{25F7E065-7B1F-4C74-910B-75199A4C0528}" type="pres">
      <dgm:prSet presAssocID="{9B3E084C-297B-4C91-AA1A-1549A360335C}" presName="textA" presStyleLbl="revTx" presStyleIdx="0" presStyleCnt="4">
        <dgm:presLayoutVars>
          <dgm:bulletEnabled val="1"/>
        </dgm:presLayoutVars>
      </dgm:prSet>
      <dgm:spPr/>
    </dgm:pt>
    <dgm:pt modelId="{071665B3-2409-45DF-BB6A-906FEE04DD2F}" type="pres">
      <dgm:prSet presAssocID="{9B3E084C-297B-4C91-AA1A-1549A360335C}" presName="circleA" presStyleLbl="node1" presStyleIdx="0" presStyleCnt="4" custScaleX="114075" custScaleY="106304" custLinFactNeighborX="14157" custLinFactNeighborY="-2582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E7B8A0F-EF8F-4B49-891E-C8D56E37DF58}" type="pres">
      <dgm:prSet presAssocID="{9B3E084C-297B-4C91-AA1A-1549A360335C}" presName="spaceA" presStyleCnt="0"/>
      <dgm:spPr/>
    </dgm:pt>
    <dgm:pt modelId="{68A9719F-2A08-477A-AF2F-3981BB7CDF0C}" type="pres">
      <dgm:prSet presAssocID="{B0DB3165-390D-4E26-85B1-02377CC46728}" presName="space" presStyleCnt="0"/>
      <dgm:spPr/>
    </dgm:pt>
    <dgm:pt modelId="{7A704077-1C29-4E01-8ED6-5905DC897C39}" type="pres">
      <dgm:prSet presAssocID="{E6C7A4F2-EA84-4F4F-A475-375CB9463C91}" presName="compositeB" presStyleCnt="0"/>
      <dgm:spPr/>
    </dgm:pt>
    <dgm:pt modelId="{F5E93CFA-DD13-443A-8C45-F7ACF5F49D0A}" type="pres">
      <dgm:prSet presAssocID="{E6C7A4F2-EA84-4F4F-A475-375CB9463C91}" presName="textB" presStyleLbl="revTx" presStyleIdx="1" presStyleCnt="4" custLinFactNeighborX="705" custLinFactNeighborY="2367">
        <dgm:presLayoutVars>
          <dgm:bulletEnabled val="1"/>
        </dgm:presLayoutVars>
      </dgm:prSet>
      <dgm:spPr/>
    </dgm:pt>
    <dgm:pt modelId="{238C0DFB-FF81-4D18-8C24-85339EDE426F}" type="pres">
      <dgm:prSet presAssocID="{E6C7A4F2-EA84-4F4F-A475-375CB9463C91}" presName="circleB" presStyleLbl="node1" presStyleIdx="1" presStyleCnt="4" custScaleX="113274" custScaleY="106826" custLinFactNeighborX="64937" custLinFactNeighborY="-2608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E85DF2-6F6D-4B4A-84E1-42EB1D8418B4}" type="pres">
      <dgm:prSet presAssocID="{E6C7A4F2-EA84-4F4F-A475-375CB9463C91}" presName="spaceB" presStyleCnt="0"/>
      <dgm:spPr/>
    </dgm:pt>
    <dgm:pt modelId="{ADF199CE-76E4-4309-B8A1-75E13B3529EA}" type="pres">
      <dgm:prSet presAssocID="{A9F65434-FE62-4D5B-9BB9-AE3C4D44B677}" presName="space" presStyleCnt="0"/>
      <dgm:spPr/>
    </dgm:pt>
    <dgm:pt modelId="{9169D483-CCCD-4D10-AD7E-18AB53606315}" type="pres">
      <dgm:prSet presAssocID="{FA65C0A5-8C23-46BE-AF6F-DCF984597AE4}" presName="compositeA" presStyleCnt="0"/>
      <dgm:spPr/>
    </dgm:pt>
    <dgm:pt modelId="{F55C2C4B-3F86-4DAE-A1AD-5165281F9F4C}" type="pres">
      <dgm:prSet presAssocID="{FA65C0A5-8C23-46BE-AF6F-DCF984597AE4}" presName="textA" presStyleLbl="revTx" presStyleIdx="2" presStyleCnt="4" custLinFactNeighborX="3483" custLinFactNeighborY="-3544">
        <dgm:presLayoutVars>
          <dgm:bulletEnabled val="1"/>
        </dgm:presLayoutVars>
      </dgm:prSet>
      <dgm:spPr/>
    </dgm:pt>
    <dgm:pt modelId="{2C666B96-A4CD-44A4-A8FC-F4B5BE2BC64C}" type="pres">
      <dgm:prSet presAssocID="{FA65C0A5-8C23-46BE-AF6F-DCF984597AE4}" presName="circleA" presStyleLbl="node1" presStyleIdx="2" presStyleCnt="4" custScaleX="110765" custScaleY="106304" custLinFactX="13794" custLinFactNeighborX="100000" custLinFactNeighborY="-25821"/>
      <dgm:spPr>
        <a:solidFill>
          <a:srgbClr val="00AAAD"/>
        </a:solidFill>
      </dgm:spPr>
    </dgm:pt>
    <dgm:pt modelId="{92041893-F266-405A-9489-D871A2FF2AB2}" type="pres">
      <dgm:prSet presAssocID="{FA65C0A5-8C23-46BE-AF6F-DCF984597AE4}" presName="spaceA" presStyleCnt="0"/>
      <dgm:spPr/>
    </dgm:pt>
    <dgm:pt modelId="{F019ED3D-7470-406C-B4BD-920E1E0310BA}" type="pres">
      <dgm:prSet presAssocID="{9BB5700A-8541-4B8E-85F7-BDF3D423831B}" presName="space" presStyleCnt="0"/>
      <dgm:spPr/>
    </dgm:pt>
    <dgm:pt modelId="{B0083BCF-6433-4488-BE14-8311F33CA819}" type="pres">
      <dgm:prSet presAssocID="{97FECA16-8BC9-4F18-B044-7166283B7182}" presName="compositeB" presStyleCnt="0"/>
      <dgm:spPr/>
    </dgm:pt>
    <dgm:pt modelId="{946D2D15-3317-4A99-8627-2E5FB1266044}" type="pres">
      <dgm:prSet presAssocID="{97FECA16-8BC9-4F18-B044-7166283B7182}" presName="textB" presStyleLbl="revTx" presStyleIdx="3" presStyleCnt="4">
        <dgm:presLayoutVars>
          <dgm:bulletEnabled val="1"/>
        </dgm:presLayoutVars>
      </dgm:prSet>
      <dgm:spPr/>
    </dgm:pt>
    <dgm:pt modelId="{B24CC1A4-6A13-4B13-9E2C-69F1FC33CFAA}" type="pres">
      <dgm:prSet presAssocID="{97FECA16-8BC9-4F18-B044-7166283B7182}" presName="circleB" presStyleLbl="node1" presStyleIdx="3" presStyleCnt="4" custFlipVert="0" custFlipHor="1" custScaleX="8158" custScaleY="8158" custLinFactX="91584" custLinFactNeighborX="100000" custLinFactNeighborY="-26084"/>
      <dgm:spPr>
        <a:solidFill>
          <a:srgbClr val="FFC000">
            <a:alpha val="0"/>
          </a:srgbClr>
        </a:solidFill>
      </dgm:spPr>
    </dgm:pt>
    <dgm:pt modelId="{7734B498-667C-4802-B64B-409FCD17B1C5}" type="pres">
      <dgm:prSet presAssocID="{97FECA16-8BC9-4F18-B044-7166283B7182}" presName="spaceB" presStyleCnt="0"/>
      <dgm:spPr/>
    </dgm:pt>
  </dgm:ptLst>
  <dgm:cxnLst>
    <dgm:cxn modelId="{3AC14623-26F2-4543-96E8-E821509CBD42}" srcId="{CF202558-6493-47FD-8DA9-7EE261BA02B4}" destId="{FA65C0A5-8C23-46BE-AF6F-DCF984597AE4}" srcOrd="2" destOrd="0" parTransId="{FD60193C-0DA8-4393-A2D5-E4F671D9F980}" sibTransId="{9BB5700A-8541-4B8E-85F7-BDF3D423831B}"/>
    <dgm:cxn modelId="{BDDE7349-5F35-4B48-AAC4-CC2DB592FAD0}" type="presOf" srcId="{CF202558-6493-47FD-8DA9-7EE261BA02B4}" destId="{E7A2F530-F5C0-4FF7-99FC-863FFD18460A}" srcOrd="0" destOrd="0" presId="urn:microsoft.com/office/officeart/2005/8/layout/hProcess11"/>
    <dgm:cxn modelId="{AFE48B4B-B8D5-48A3-ACF6-3D2F4FCA630B}" srcId="{CF202558-6493-47FD-8DA9-7EE261BA02B4}" destId="{E6C7A4F2-EA84-4F4F-A475-375CB9463C91}" srcOrd="1" destOrd="0" parTransId="{D59E804C-3A90-498B-9500-06C5E011ED98}" sibTransId="{A9F65434-FE62-4D5B-9BB9-AE3C4D44B677}"/>
    <dgm:cxn modelId="{65E9E055-41B9-41C0-8ADC-468372F92A94}" srcId="{CF202558-6493-47FD-8DA9-7EE261BA02B4}" destId="{9B3E084C-297B-4C91-AA1A-1549A360335C}" srcOrd="0" destOrd="0" parTransId="{197E430B-DD4D-4D17-8B83-949C51A78F66}" sibTransId="{B0DB3165-390D-4E26-85B1-02377CC46728}"/>
    <dgm:cxn modelId="{DC7F2656-98B1-43C9-A966-06BB58C436E8}" srcId="{CF202558-6493-47FD-8DA9-7EE261BA02B4}" destId="{97FECA16-8BC9-4F18-B044-7166283B7182}" srcOrd="3" destOrd="0" parTransId="{1A13ACAC-7283-4A22-AC12-0437768AC83B}" sibTransId="{F406779C-6048-481A-AC51-203F2336C170}"/>
    <dgm:cxn modelId="{2F0E87C1-28E4-4552-B770-7DE26439A2E3}" type="presOf" srcId="{97FECA16-8BC9-4F18-B044-7166283B7182}" destId="{946D2D15-3317-4A99-8627-2E5FB1266044}" srcOrd="0" destOrd="0" presId="urn:microsoft.com/office/officeart/2005/8/layout/hProcess11"/>
    <dgm:cxn modelId="{1C0D2AD8-74C5-4A28-BB9C-ECD4E3382591}" type="presOf" srcId="{9B3E084C-297B-4C91-AA1A-1549A360335C}" destId="{25F7E065-7B1F-4C74-910B-75199A4C0528}" srcOrd="0" destOrd="0" presId="urn:microsoft.com/office/officeart/2005/8/layout/hProcess11"/>
    <dgm:cxn modelId="{DABC4DE5-8199-43D2-BB7E-6FA99C1E20AB}" type="presOf" srcId="{FA65C0A5-8C23-46BE-AF6F-DCF984597AE4}" destId="{F55C2C4B-3F86-4DAE-A1AD-5165281F9F4C}" srcOrd="0" destOrd="0" presId="urn:microsoft.com/office/officeart/2005/8/layout/hProcess11"/>
    <dgm:cxn modelId="{E96932EF-92FD-4F6E-BC75-7E46953477D7}" type="presOf" srcId="{E6C7A4F2-EA84-4F4F-A475-375CB9463C91}" destId="{F5E93CFA-DD13-443A-8C45-F7ACF5F49D0A}" srcOrd="0" destOrd="0" presId="urn:microsoft.com/office/officeart/2005/8/layout/hProcess11"/>
    <dgm:cxn modelId="{1C1AE08E-5173-4413-A11C-8E1C4862B6D2}" type="presParOf" srcId="{E7A2F530-F5C0-4FF7-99FC-863FFD18460A}" destId="{92C91D64-DEB8-45B2-A339-F8E5878EB3B7}" srcOrd="0" destOrd="0" presId="urn:microsoft.com/office/officeart/2005/8/layout/hProcess11"/>
    <dgm:cxn modelId="{78C33F0B-CD81-41F0-BCA5-3725ED466EDB}" type="presParOf" srcId="{E7A2F530-F5C0-4FF7-99FC-863FFD18460A}" destId="{20615D71-EBC7-4B38-A7D2-86D4742F9339}" srcOrd="1" destOrd="0" presId="urn:microsoft.com/office/officeart/2005/8/layout/hProcess11"/>
    <dgm:cxn modelId="{C6597729-3981-4158-B712-3A5453B9A31B}" type="presParOf" srcId="{20615D71-EBC7-4B38-A7D2-86D4742F9339}" destId="{DE24C964-F305-46E1-934E-69E42EC99556}" srcOrd="0" destOrd="0" presId="urn:microsoft.com/office/officeart/2005/8/layout/hProcess11"/>
    <dgm:cxn modelId="{7D87AF03-B1B2-45D9-9EDB-959132A606CB}" type="presParOf" srcId="{DE24C964-F305-46E1-934E-69E42EC99556}" destId="{25F7E065-7B1F-4C74-910B-75199A4C0528}" srcOrd="0" destOrd="0" presId="urn:microsoft.com/office/officeart/2005/8/layout/hProcess11"/>
    <dgm:cxn modelId="{A9973779-41C9-427B-8278-2CAD8B1DB194}" type="presParOf" srcId="{DE24C964-F305-46E1-934E-69E42EC99556}" destId="{071665B3-2409-45DF-BB6A-906FEE04DD2F}" srcOrd="1" destOrd="0" presId="urn:microsoft.com/office/officeart/2005/8/layout/hProcess11"/>
    <dgm:cxn modelId="{D4BF0732-76EB-4558-B668-DA03FE4CB1AC}" type="presParOf" srcId="{DE24C964-F305-46E1-934E-69E42EC99556}" destId="{5E7B8A0F-EF8F-4B49-891E-C8D56E37DF58}" srcOrd="2" destOrd="0" presId="urn:microsoft.com/office/officeart/2005/8/layout/hProcess11"/>
    <dgm:cxn modelId="{4B9B7A86-D2FA-4AE4-99E6-48AC94841614}" type="presParOf" srcId="{20615D71-EBC7-4B38-A7D2-86D4742F9339}" destId="{68A9719F-2A08-477A-AF2F-3981BB7CDF0C}" srcOrd="1" destOrd="0" presId="urn:microsoft.com/office/officeart/2005/8/layout/hProcess11"/>
    <dgm:cxn modelId="{6CD9A419-82F0-45BA-8C47-6F66D1ECADD7}" type="presParOf" srcId="{20615D71-EBC7-4B38-A7D2-86D4742F9339}" destId="{7A704077-1C29-4E01-8ED6-5905DC897C39}" srcOrd="2" destOrd="0" presId="urn:microsoft.com/office/officeart/2005/8/layout/hProcess11"/>
    <dgm:cxn modelId="{D8BE0A77-C7BA-4D2F-90F6-B377135F9DCD}" type="presParOf" srcId="{7A704077-1C29-4E01-8ED6-5905DC897C39}" destId="{F5E93CFA-DD13-443A-8C45-F7ACF5F49D0A}" srcOrd="0" destOrd="0" presId="urn:microsoft.com/office/officeart/2005/8/layout/hProcess11"/>
    <dgm:cxn modelId="{AC0A7B29-A632-46D9-9964-C3EF3B913B3D}" type="presParOf" srcId="{7A704077-1C29-4E01-8ED6-5905DC897C39}" destId="{238C0DFB-FF81-4D18-8C24-85339EDE426F}" srcOrd="1" destOrd="0" presId="urn:microsoft.com/office/officeart/2005/8/layout/hProcess11"/>
    <dgm:cxn modelId="{E316BB39-2834-4845-8B47-71F1BA38BA55}" type="presParOf" srcId="{7A704077-1C29-4E01-8ED6-5905DC897C39}" destId="{BBE85DF2-6F6D-4B4A-84E1-42EB1D8418B4}" srcOrd="2" destOrd="0" presId="urn:microsoft.com/office/officeart/2005/8/layout/hProcess11"/>
    <dgm:cxn modelId="{AF0D87E7-3D22-4FE9-994A-84A8F0B3035D}" type="presParOf" srcId="{20615D71-EBC7-4B38-A7D2-86D4742F9339}" destId="{ADF199CE-76E4-4309-B8A1-75E13B3529EA}" srcOrd="3" destOrd="0" presId="urn:microsoft.com/office/officeart/2005/8/layout/hProcess11"/>
    <dgm:cxn modelId="{E8D4CCF0-7D78-419E-A2BB-312BFAA6AA3B}" type="presParOf" srcId="{20615D71-EBC7-4B38-A7D2-86D4742F9339}" destId="{9169D483-CCCD-4D10-AD7E-18AB53606315}" srcOrd="4" destOrd="0" presId="urn:microsoft.com/office/officeart/2005/8/layout/hProcess11"/>
    <dgm:cxn modelId="{6B14C871-3D29-4DD6-BF70-777741DA4BB6}" type="presParOf" srcId="{9169D483-CCCD-4D10-AD7E-18AB53606315}" destId="{F55C2C4B-3F86-4DAE-A1AD-5165281F9F4C}" srcOrd="0" destOrd="0" presId="urn:microsoft.com/office/officeart/2005/8/layout/hProcess11"/>
    <dgm:cxn modelId="{308A9032-F0FE-4A28-8395-0E8D49F2EFE2}" type="presParOf" srcId="{9169D483-CCCD-4D10-AD7E-18AB53606315}" destId="{2C666B96-A4CD-44A4-A8FC-F4B5BE2BC64C}" srcOrd="1" destOrd="0" presId="urn:microsoft.com/office/officeart/2005/8/layout/hProcess11"/>
    <dgm:cxn modelId="{8A524E00-829D-455B-9CAB-4FDA9EE50982}" type="presParOf" srcId="{9169D483-CCCD-4D10-AD7E-18AB53606315}" destId="{92041893-F266-405A-9489-D871A2FF2AB2}" srcOrd="2" destOrd="0" presId="urn:microsoft.com/office/officeart/2005/8/layout/hProcess11"/>
    <dgm:cxn modelId="{F4781159-52B5-462B-884D-9261E70B4277}" type="presParOf" srcId="{20615D71-EBC7-4B38-A7D2-86D4742F9339}" destId="{F019ED3D-7470-406C-B4BD-920E1E0310BA}" srcOrd="5" destOrd="0" presId="urn:microsoft.com/office/officeart/2005/8/layout/hProcess11"/>
    <dgm:cxn modelId="{730A32DA-C99B-4C41-ADD3-B513C18DC601}" type="presParOf" srcId="{20615D71-EBC7-4B38-A7D2-86D4742F9339}" destId="{B0083BCF-6433-4488-BE14-8311F33CA819}" srcOrd="6" destOrd="0" presId="urn:microsoft.com/office/officeart/2005/8/layout/hProcess11"/>
    <dgm:cxn modelId="{29C4137E-E014-41BA-A2A4-9565C058880A}" type="presParOf" srcId="{B0083BCF-6433-4488-BE14-8311F33CA819}" destId="{946D2D15-3317-4A99-8627-2E5FB1266044}" srcOrd="0" destOrd="0" presId="urn:microsoft.com/office/officeart/2005/8/layout/hProcess11"/>
    <dgm:cxn modelId="{B28EFF59-945D-4EB8-8601-444668DA751D}" type="presParOf" srcId="{B0083BCF-6433-4488-BE14-8311F33CA819}" destId="{B24CC1A4-6A13-4B13-9E2C-69F1FC33CFAA}" srcOrd="1" destOrd="0" presId="urn:microsoft.com/office/officeart/2005/8/layout/hProcess11"/>
    <dgm:cxn modelId="{25B17FAE-57A2-42AB-B012-A3435CFD3886}" type="presParOf" srcId="{B0083BCF-6433-4488-BE14-8311F33CA819}" destId="{7734B498-667C-4802-B64B-409FCD17B1C5}" srcOrd="2" destOrd="0" presId="urn:microsoft.com/office/officeart/2005/8/layout/hProcess1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91D64-DEB8-45B2-A339-F8E5878EB3B7}">
      <dsp:nvSpPr>
        <dsp:cNvPr id="0" name=""/>
        <dsp:cNvSpPr/>
      </dsp:nvSpPr>
      <dsp:spPr>
        <a:xfrm>
          <a:off x="0" y="2336525"/>
          <a:ext cx="8669978" cy="331475"/>
        </a:xfrm>
        <a:prstGeom prst="notchedRightArrow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7E065-7B1F-4C74-910B-75199A4C0528}">
      <dsp:nvSpPr>
        <dsp:cNvPr id="0" name=""/>
        <dsp:cNvSpPr/>
      </dsp:nvSpPr>
      <dsp:spPr>
        <a:xfrm>
          <a:off x="3905" y="0"/>
          <a:ext cx="1878354" cy="210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905" y="0"/>
        <a:ext cx="1878354" cy="2109424"/>
      </dsp:txXfrm>
    </dsp:sp>
    <dsp:sp modelId="{071665B3-2409-45DF-BB6A-906FEE04DD2F}">
      <dsp:nvSpPr>
        <dsp:cNvPr id="0" name=""/>
        <dsp:cNvSpPr/>
      </dsp:nvSpPr>
      <dsp:spPr>
        <a:xfrm>
          <a:off x="716949" y="2220311"/>
          <a:ext cx="601581" cy="56060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93CFA-DD13-443A-8C45-F7ACF5F49D0A}">
      <dsp:nvSpPr>
        <dsp:cNvPr id="0" name=""/>
        <dsp:cNvSpPr/>
      </dsp:nvSpPr>
      <dsp:spPr>
        <a:xfrm>
          <a:off x="1989419" y="3164137"/>
          <a:ext cx="1878354" cy="210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989419" y="3164137"/>
        <a:ext cx="1878354" cy="2109424"/>
      </dsp:txXfrm>
    </dsp:sp>
    <dsp:sp modelId="{238C0DFB-FF81-4D18-8C24-85339EDE426F}">
      <dsp:nvSpPr>
        <dsp:cNvPr id="0" name=""/>
        <dsp:cNvSpPr/>
      </dsp:nvSpPr>
      <dsp:spPr>
        <a:xfrm>
          <a:off x="2959124" y="2217559"/>
          <a:ext cx="597357" cy="5633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5C2C4B-3F86-4DAE-A1AD-5165281F9F4C}">
      <dsp:nvSpPr>
        <dsp:cNvPr id="0" name=""/>
        <dsp:cNvSpPr/>
      </dsp:nvSpPr>
      <dsp:spPr>
        <a:xfrm>
          <a:off x="4013872" y="0"/>
          <a:ext cx="1878354" cy="210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013872" y="0"/>
        <a:ext cx="1878354" cy="2109424"/>
      </dsp:txXfrm>
    </dsp:sp>
    <dsp:sp modelId="{2C666B96-A4CD-44A4-A8FC-F4B5BE2BC64C}">
      <dsp:nvSpPr>
        <dsp:cNvPr id="0" name=""/>
        <dsp:cNvSpPr/>
      </dsp:nvSpPr>
      <dsp:spPr>
        <a:xfrm>
          <a:off x="5195662" y="2220311"/>
          <a:ext cx="584126" cy="560600"/>
        </a:xfrm>
        <a:prstGeom prst="ellipse">
          <a:avLst/>
        </a:prstGeom>
        <a:solidFill>
          <a:srgbClr val="00AAA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6D2D15-3317-4A99-8627-2E5FB1266044}">
      <dsp:nvSpPr>
        <dsp:cNvPr id="0" name=""/>
        <dsp:cNvSpPr/>
      </dsp:nvSpPr>
      <dsp:spPr>
        <a:xfrm>
          <a:off x="5920720" y="3164137"/>
          <a:ext cx="1878354" cy="210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5920720" y="3164137"/>
        <a:ext cx="1878354" cy="2109424"/>
      </dsp:txXfrm>
    </dsp:sp>
    <dsp:sp modelId="{B24CC1A4-6A13-4B13-9E2C-69F1FC33CFAA}">
      <dsp:nvSpPr>
        <dsp:cNvPr id="0" name=""/>
        <dsp:cNvSpPr/>
      </dsp:nvSpPr>
      <dsp:spPr>
        <a:xfrm flipH="1">
          <a:off x="7848717" y="2477714"/>
          <a:ext cx="43021" cy="43021"/>
        </a:xfrm>
        <a:prstGeom prst="ellipse">
          <a:avLst/>
        </a:prstGeom>
        <a:solidFill>
          <a:srgbClr val="FFC000">
            <a:alpha val="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ED55E-8651-4F9C-A9A2-F9536CBF551C}" type="datetimeFigureOut">
              <a:rPr lang="en-US" smtClean="0"/>
              <a:t>1/12/21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C9C5F-A7CC-4A5D-A27A-D939A3C06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827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5831F09-ECAD-2847-A632-BB04F2A5C33E}" type="datetimeFigureOut">
              <a:rPr lang="en-US"/>
              <a:pPr>
                <a:defRPr/>
              </a:pPr>
              <a:t>1/12/21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B0DE88-8364-0946-9DBA-56C7EB6BD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3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0"/>
            <a:ext cx="7002463" cy="3940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B2371-43A1-D149-964A-EDE126B93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4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Lenka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31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0"/>
            <a:ext cx="7549966" cy="17729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8412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6655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,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947738"/>
            <a:ext cx="8224837" cy="3740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215899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4304" y="954424"/>
            <a:ext cx="4125671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249558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6" y="954423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56125" y="954423"/>
            <a:ext cx="4133850" cy="37334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920409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Bulle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1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5" y="1022350"/>
            <a:ext cx="3884133" cy="3665538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418785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7" y="1022350"/>
            <a:ext cx="3884132" cy="36655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521691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9419" y="1185381"/>
            <a:ext cx="2738438" cy="481012"/>
          </a:xfrm>
          <a:prstGeom prst="rect">
            <a:avLst/>
          </a:prstGeom>
          <a:solidFill>
            <a:srgbClr val="1F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69419" y="1931554"/>
            <a:ext cx="2738438" cy="481013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9419" y="2677728"/>
            <a:ext cx="2738438" cy="481012"/>
          </a:xfrm>
          <a:prstGeom prst="rect">
            <a:avLst/>
          </a:prstGeom>
          <a:solidFill>
            <a:srgbClr val="3DC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9419" y="3423901"/>
            <a:ext cx="2738438" cy="481013"/>
          </a:xfrm>
          <a:prstGeom prst="rect">
            <a:avLst/>
          </a:prstGeom>
          <a:solidFill>
            <a:srgbClr val="3DB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9419" y="4170074"/>
            <a:ext cx="2738438" cy="479425"/>
          </a:xfrm>
          <a:prstGeom prst="rect">
            <a:avLst/>
          </a:prstGeom>
          <a:solidFill>
            <a:srgbClr val="7EC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63912" y="1185381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1832" y="1281545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1832" y="2029306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2" y="2777067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1832" y="352482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21832" y="427258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1927705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2" y="267729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3" y="3423902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3" y="4167188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3280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644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Coffee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266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Lunch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031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5925409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tx1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chemeClr val="tx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21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6" y="954423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564304" y="954424"/>
            <a:ext cx="4130434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dirty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130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E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NEI_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712" y="4428857"/>
            <a:ext cx="597408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996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266113" y="0"/>
            <a:ext cx="423862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6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862763" y="4792663"/>
            <a:ext cx="2019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       </a:t>
            </a:r>
            <a:fld id="{9A6F701A-433E-4542-8096-16FD041B1432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608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0AFCB-0605-4265-A728-85722D9F6557}" type="datetimeFigureOut">
              <a:rPr lang="en-US" smtClean="0"/>
              <a:t>1/12/21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54513-EB7E-49B5-A50B-99AF125EC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tx1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chemeClr val="tx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971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411957" y="504033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1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1"/>
            <a:ext cx="7549966" cy="17729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90714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411957" y="504033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1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4" y="2184702"/>
            <a:ext cx="7531151" cy="940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67757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1803" y="3125499"/>
            <a:ext cx="7495664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 spc="250" baseline="0">
                <a:solidFill>
                  <a:schemeClr val="bg2"/>
                </a:solidFill>
              </a:defRPr>
            </a:lvl1pPr>
            <a:lvl2pPr marL="457189" indent="0">
              <a:buNone/>
              <a:defRPr sz="2400">
                <a:solidFill>
                  <a:srgbClr val="FFFFFF"/>
                </a:solidFill>
              </a:defRPr>
            </a:lvl2pPr>
            <a:lvl3pPr marL="914378" indent="0">
              <a:buNone/>
              <a:defRPr sz="2400">
                <a:solidFill>
                  <a:srgbClr val="FFFFFF"/>
                </a:solidFill>
              </a:defRPr>
            </a:lvl3pPr>
            <a:lvl4pPr marL="1371566" indent="0">
              <a:buNone/>
              <a:defRPr sz="2400">
                <a:solidFill>
                  <a:srgbClr val="FFFFFF"/>
                </a:solidFill>
              </a:defRPr>
            </a:lvl4pPr>
            <a:lvl5pPr marL="1828754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572841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0"/>
            <a:ext cx="549045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7551860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960736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5925409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51461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1775187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7277204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1061582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3692447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9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85162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3" y="2559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2360449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3" y="2559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7487426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3" y="2559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3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7" y="1822576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189" indent="0">
              <a:buNone/>
              <a:defRPr sz="3300">
                <a:solidFill>
                  <a:srgbClr val="FFFFFF"/>
                </a:solidFill>
              </a:defRPr>
            </a:lvl2pPr>
            <a:lvl3pPr marL="914378" indent="0">
              <a:buNone/>
              <a:defRPr sz="3300">
                <a:solidFill>
                  <a:srgbClr val="FFFFFF"/>
                </a:solidFill>
              </a:defRPr>
            </a:lvl3pPr>
            <a:lvl4pPr marL="1371566" indent="0">
              <a:buNone/>
              <a:defRPr sz="3300">
                <a:solidFill>
                  <a:srgbClr val="FFFFFF"/>
                </a:solidFill>
              </a:defRPr>
            </a:lvl4pPr>
            <a:lvl5pPr marL="1828754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1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9" y="4724084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55652977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+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80457" y="400557"/>
            <a:ext cx="1671061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891598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3608" y="921928"/>
            <a:ext cx="7148245" cy="20602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47849" y="4531796"/>
            <a:ext cx="7154004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3606" y="2995319"/>
            <a:ext cx="7148246" cy="5053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547849" y="3513032"/>
            <a:ext cx="7154003" cy="100935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2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1</a:t>
            </a:r>
          </a:p>
          <a:p>
            <a:pPr lvl="0"/>
            <a:r>
              <a:rPr lang="en-US" dirty="0"/>
              <a:t>Title 2</a:t>
            </a:r>
          </a:p>
          <a:p>
            <a:pPr lvl="0"/>
            <a:r>
              <a:rPr lang="en-US" dirty="0"/>
              <a:t>Organization Name/Venue Name</a:t>
            </a:r>
          </a:p>
        </p:txBody>
      </p:sp>
    </p:spTree>
    <p:extLst>
      <p:ext uri="{BB962C8B-B14F-4D97-AF65-F5344CB8AC3E}">
        <p14:creationId xmlns:p14="http://schemas.microsoft.com/office/powerpoint/2010/main" val="2490194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5925409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30676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417330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137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130676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063268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567435"/>
            <a:ext cx="7316787" cy="398987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cap="all" baseline="0">
                <a:solidFill>
                  <a:schemeClr val="bg2"/>
                </a:solidFill>
              </a:defRPr>
            </a:lvl1pPr>
            <a:lvl2pPr marL="457189" indent="0">
              <a:buNone/>
              <a:defRPr sz="2000">
                <a:solidFill>
                  <a:srgbClr val="FFFFFF"/>
                </a:solidFill>
              </a:defRPr>
            </a:lvl2pPr>
            <a:lvl3pPr marL="914378" indent="0">
              <a:buNone/>
              <a:defRPr sz="2000">
                <a:solidFill>
                  <a:srgbClr val="FFFFFF"/>
                </a:solidFill>
              </a:defRPr>
            </a:lvl3pPr>
            <a:lvl4pPr marL="1371566" indent="0">
              <a:buNone/>
              <a:defRPr sz="2000">
                <a:solidFill>
                  <a:srgbClr val="FFFFFF"/>
                </a:solidFill>
              </a:defRPr>
            </a:lvl4pPr>
            <a:lvl5pPr marL="1828754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0975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3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9" y="1294632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075240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+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cap="all" baseline="0">
                <a:solidFill>
                  <a:srgbClr val="179CD6"/>
                </a:solidFill>
              </a:defRPr>
            </a:lvl1pPr>
            <a:lvl2pPr marL="457189" indent="0">
              <a:buNone/>
              <a:defRPr sz="2000">
                <a:solidFill>
                  <a:srgbClr val="FFFFFF"/>
                </a:solidFill>
              </a:defRPr>
            </a:lvl2pPr>
            <a:lvl3pPr marL="914378" indent="0">
              <a:buNone/>
              <a:defRPr sz="2000">
                <a:solidFill>
                  <a:srgbClr val="FFFFFF"/>
                </a:solidFill>
              </a:defRPr>
            </a:lvl3pPr>
            <a:lvl4pPr marL="1371566" indent="0">
              <a:buNone/>
              <a:defRPr sz="2000">
                <a:solidFill>
                  <a:srgbClr val="FFFFFF"/>
                </a:solidFill>
              </a:defRPr>
            </a:lvl4pPr>
            <a:lvl5pPr marL="1828754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9" y="1294632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193476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Text,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8578" y="1250849"/>
            <a:ext cx="8319809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rgbClr val="FFFFFF"/>
                </a:solidFill>
              </a:defRPr>
            </a:lvl2pPr>
            <a:lvl3pPr marL="914378" indent="0">
              <a:buNone/>
              <a:defRPr sz="2000">
                <a:solidFill>
                  <a:srgbClr val="FFFFFF"/>
                </a:solidFill>
              </a:defRPr>
            </a:lvl3pPr>
            <a:lvl4pPr marL="1371566" indent="0">
              <a:buNone/>
              <a:defRPr sz="2000">
                <a:solidFill>
                  <a:srgbClr val="FFFFFF"/>
                </a:solidFill>
              </a:defRPr>
            </a:lvl4pPr>
            <a:lvl5pPr marL="1828754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9" y="2062257"/>
            <a:ext cx="8224837" cy="26256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14096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6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5709" y="1703486"/>
            <a:ext cx="4055004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6" y="1253672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85968" y="1707792"/>
            <a:ext cx="4099246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8221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6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703486"/>
            <a:ext cx="4055004" cy="2984404"/>
          </a:xfrm>
          <a:prstGeom prst="rect">
            <a:avLst/>
          </a:prstGeom>
        </p:spPr>
        <p:txBody>
          <a:bodyPr vert="horz"/>
          <a:lstStyle>
            <a:lvl1pPr marL="233357" indent="-233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6" y="1253672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8" y="1707792"/>
            <a:ext cx="4099246" cy="2984404"/>
          </a:xfrm>
          <a:prstGeom prst="rect">
            <a:avLst/>
          </a:prstGeom>
        </p:spPr>
        <p:txBody>
          <a:bodyPr vert="horz"/>
          <a:lstStyle>
            <a:lvl1pPr marL="233357" indent="-233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544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244600"/>
            <a:ext cx="4055004" cy="3443289"/>
          </a:xfrm>
          <a:prstGeom prst="rect">
            <a:avLst/>
          </a:prstGeom>
        </p:spPr>
        <p:txBody>
          <a:bodyPr vert="horz"/>
          <a:lstStyle>
            <a:lvl1pPr marL="233357" indent="-233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8" y="1248907"/>
            <a:ext cx="4099246" cy="3443289"/>
          </a:xfrm>
          <a:prstGeom prst="rect">
            <a:avLst/>
          </a:prstGeom>
        </p:spPr>
        <p:txBody>
          <a:bodyPr vert="horz"/>
          <a:lstStyle>
            <a:lvl1pPr marL="233357" indent="-2333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9424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9" y="1249366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5" y="1711183"/>
            <a:ext cx="8334424" cy="1570183"/>
          </a:xfrm>
          <a:prstGeom prst="rect">
            <a:avLst/>
          </a:prstGeom>
        </p:spPr>
        <p:txBody>
          <a:bodyPr vert="horz"/>
          <a:lstStyle>
            <a:lvl1pPr marL="230183" indent="-2301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8" y="3750882"/>
            <a:ext cx="8329820" cy="933832"/>
          </a:xfrm>
          <a:prstGeom prst="rect">
            <a:avLst/>
          </a:prstGeom>
        </p:spPr>
        <p:txBody>
          <a:bodyPr vert="horz"/>
          <a:lstStyle>
            <a:lvl1pPr marL="230183" indent="-230183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3289063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9549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5" y="1244601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3" indent="-2301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080" indent="-342892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269" indent="-342892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4630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+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80456" y="400556"/>
            <a:ext cx="1671061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4" y="891597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3607" y="921927"/>
            <a:ext cx="7148245" cy="20602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47849" y="4531795"/>
            <a:ext cx="7154004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3606" y="2995318"/>
            <a:ext cx="7148246" cy="5053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547848" y="3513031"/>
            <a:ext cx="7154003" cy="100935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1</a:t>
            </a:r>
          </a:p>
          <a:p>
            <a:pPr lvl="0"/>
            <a:r>
              <a:rPr lang="en-US" dirty="0"/>
              <a:t>Title 2</a:t>
            </a:r>
          </a:p>
          <a:p>
            <a:pPr lvl="0"/>
            <a:r>
              <a:rPr lang="en-US" dirty="0"/>
              <a:t>Organization Name/Venue Name</a:t>
            </a:r>
          </a:p>
        </p:txBody>
      </p:sp>
    </p:spTree>
    <p:extLst>
      <p:ext uri="{BB962C8B-B14F-4D97-AF65-F5344CB8AC3E}">
        <p14:creationId xmlns:p14="http://schemas.microsoft.com/office/powerpoint/2010/main" val="6849239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,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9" y="947739"/>
            <a:ext cx="8224837" cy="3740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437510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4305" y="954424"/>
            <a:ext cx="4125671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23038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3" indent="-230183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9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56125" y="954424"/>
            <a:ext cx="4133850" cy="37334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320545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Bulle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1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6" y="1022350"/>
            <a:ext cx="3884133" cy="3665538"/>
          </a:xfrm>
          <a:prstGeom prst="rect">
            <a:avLst/>
          </a:prstGeom>
        </p:spPr>
        <p:txBody>
          <a:bodyPr vert="horz"/>
          <a:lstStyle>
            <a:lvl1pPr marL="230183" indent="-230183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2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67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772707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8" y="1022350"/>
            <a:ext cx="3884132" cy="36655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189" indent="0">
              <a:buNone/>
              <a:defRPr sz="2000">
                <a:solidFill>
                  <a:schemeClr val="bg1"/>
                </a:solidFill>
              </a:defRPr>
            </a:lvl2pPr>
            <a:lvl3pPr marL="914378" indent="0">
              <a:buNone/>
              <a:defRPr sz="200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2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67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642503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9420" y="1185381"/>
            <a:ext cx="2738438" cy="481012"/>
          </a:xfrm>
          <a:prstGeom prst="rect">
            <a:avLst/>
          </a:prstGeom>
          <a:solidFill>
            <a:srgbClr val="1F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69420" y="1931555"/>
            <a:ext cx="2738438" cy="481013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9420" y="2677728"/>
            <a:ext cx="2738438" cy="481012"/>
          </a:xfrm>
          <a:prstGeom prst="rect">
            <a:avLst/>
          </a:prstGeom>
          <a:solidFill>
            <a:srgbClr val="3DC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9420" y="3423902"/>
            <a:ext cx="2738438" cy="481013"/>
          </a:xfrm>
          <a:prstGeom prst="rect">
            <a:avLst/>
          </a:prstGeom>
          <a:solidFill>
            <a:srgbClr val="3DB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9420" y="4170075"/>
            <a:ext cx="2738438" cy="479425"/>
          </a:xfrm>
          <a:prstGeom prst="rect">
            <a:avLst/>
          </a:prstGeom>
          <a:solidFill>
            <a:srgbClr val="7EC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63913" y="1185381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1832" y="1281546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600">
                <a:solidFill>
                  <a:srgbClr val="FFFFFF"/>
                </a:solidFill>
              </a:defRPr>
            </a:lvl2pPr>
            <a:lvl3pPr marL="914378" indent="0">
              <a:buNone/>
              <a:defRPr sz="1600">
                <a:solidFill>
                  <a:srgbClr val="FFFFFF"/>
                </a:solidFill>
              </a:defRPr>
            </a:lvl3pPr>
            <a:lvl4pPr marL="1371566" indent="0">
              <a:buNone/>
              <a:defRPr sz="1600">
                <a:solidFill>
                  <a:srgbClr val="FFFFFF"/>
                </a:solidFill>
              </a:defRPr>
            </a:lvl4pPr>
            <a:lvl5pPr marL="1828754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1832" y="2029307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600">
                <a:solidFill>
                  <a:srgbClr val="FFFFFF"/>
                </a:solidFill>
              </a:defRPr>
            </a:lvl2pPr>
            <a:lvl3pPr marL="914378" indent="0">
              <a:buNone/>
              <a:defRPr sz="1600">
                <a:solidFill>
                  <a:srgbClr val="FFFFFF"/>
                </a:solidFill>
              </a:defRPr>
            </a:lvl3pPr>
            <a:lvl4pPr marL="1371566" indent="0">
              <a:buNone/>
              <a:defRPr sz="1600">
                <a:solidFill>
                  <a:srgbClr val="FFFFFF"/>
                </a:solidFill>
              </a:defRPr>
            </a:lvl4pPr>
            <a:lvl5pPr marL="1828754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2" y="277706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600">
                <a:solidFill>
                  <a:srgbClr val="FFFFFF"/>
                </a:solidFill>
              </a:defRPr>
            </a:lvl2pPr>
            <a:lvl3pPr marL="914378" indent="0">
              <a:buNone/>
              <a:defRPr sz="1600">
                <a:solidFill>
                  <a:srgbClr val="FFFFFF"/>
                </a:solidFill>
              </a:defRPr>
            </a:lvl3pPr>
            <a:lvl4pPr marL="1371566" indent="0">
              <a:buNone/>
              <a:defRPr sz="1600">
                <a:solidFill>
                  <a:srgbClr val="FFFFFF"/>
                </a:solidFill>
              </a:defRPr>
            </a:lvl4pPr>
            <a:lvl5pPr marL="1828754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1832" y="3524829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600">
                <a:solidFill>
                  <a:srgbClr val="FFFFFF"/>
                </a:solidFill>
              </a:defRPr>
            </a:lvl2pPr>
            <a:lvl3pPr marL="914378" indent="0">
              <a:buNone/>
              <a:defRPr sz="1600">
                <a:solidFill>
                  <a:srgbClr val="FFFFFF"/>
                </a:solidFill>
              </a:defRPr>
            </a:lvl3pPr>
            <a:lvl4pPr marL="1371566" indent="0">
              <a:buNone/>
              <a:defRPr sz="1600">
                <a:solidFill>
                  <a:srgbClr val="FFFFFF"/>
                </a:solidFill>
              </a:defRPr>
            </a:lvl4pPr>
            <a:lvl5pPr marL="1828754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21832" y="4272589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189" indent="0">
              <a:buNone/>
              <a:defRPr sz="1600">
                <a:solidFill>
                  <a:srgbClr val="FFFFFF"/>
                </a:solidFill>
              </a:defRPr>
            </a:lvl2pPr>
            <a:lvl3pPr marL="914378" indent="0">
              <a:buNone/>
              <a:defRPr sz="1600">
                <a:solidFill>
                  <a:srgbClr val="FFFFFF"/>
                </a:solidFill>
              </a:defRPr>
            </a:lvl3pPr>
            <a:lvl4pPr marL="1371566" indent="0">
              <a:buNone/>
              <a:defRPr sz="1600">
                <a:solidFill>
                  <a:srgbClr val="FFFFFF"/>
                </a:solidFill>
              </a:defRPr>
            </a:lvl4pPr>
            <a:lvl5pPr marL="1828754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3" y="1927706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3" y="267729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4" y="342390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4" y="4167189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189" indent="0">
              <a:buNone/>
              <a:defRPr sz="1800">
                <a:solidFill>
                  <a:srgbClr val="FFFFFF"/>
                </a:solidFill>
              </a:defRPr>
            </a:lvl2pPr>
            <a:lvl3pPr marL="914378" indent="0">
              <a:buNone/>
              <a:defRPr sz="1800">
                <a:solidFill>
                  <a:srgbClr val="FFFFFF"/>
                </a:solidFill>
              </a:defRPr>
            </a:lvl3pPr>
            <a:lvl4pPr marL="1371566" indent="0">
              <a:buNone/>
              <a:defRPr sz="1800">
                <a:solidFill>
                  <a:srgbClr val="FFFFFF"/>
                </a:solidFill>
              </a:defRPr>
            </a:lvl4pPr>
            <a:lvl5pPr marL="1828754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2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77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130676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1822451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417330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6214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6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1822451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6"/>
            <a:ext cx="7316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Coffee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16449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6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1" y="1822451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6"/>
            <a:ext cx="7316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Lunch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5818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tx1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chemeClr val="tx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2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3269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793" y="130724"/>
            <a:ext cx="6096000" cy="35608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0233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1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www.bestppt.com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23821"/>
            <a:ext cx="2133600" cy="273844"/>
          </a:xfrm>
          <a:prstGeom prst="rect">
            <a:avLst/>
          </a:prstGeom>
        </p:spPr>
        <p:txBody>
          <a:bodyPr/>
          <a:lstStyle/>
          <a:p>
            <a:fld id="{D60D1EDE-7116-2443-9BDD-368CE5B37660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3345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266113" y="0"/>
            <a:ext cx="423862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6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5" y="1495698"/>
            <a:ext cx="8334424" cy="3297062"/>
          </a:xfrm>
          <a:prstGeom prst="rect">
            <a:avLst/>
          </a:prstGeom>
        </p:spPr>
        <p:txBody>
          <a:bodyPr vert="horz"/>
          <a:lstStyle>
            <a:lvl1pPr marL="230183" indent="-2301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1pPr>
            <a:lvl2pPr marL="800080" indent="-342892">
              <a:buClr>
                <a:schemeClr val="bg2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862763" y="4792664"/>
            <a:ext cx="2019300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       </a:t>
            </a:r>
            <a:fld id="{9A6F701A-433E-4542-8096-16FD041B1432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619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862763" y="4792664"/>
            <a:ext cx="2019300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       </a:t>
            </a:r>
            <a:fld id="{4D15AAE9-F563-3247-BD63-9DDD836BA133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59764" y="0"/>
            <a:ext cx="423862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69834"/>
            <a:ext cx="7750010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FFFFFF"/>
                </a:solidFill>
              </a:defRPr>
            </a:lvl1pPr>
            <a:lvl2pPr marL="457189" indent="0">
              <a:buNone/>
              <a:defRPr sz="2000">
                <a:solidFill>
                  <a:srgbClr val="FFFFFF"/>
                </a:solidFill>
              </a:defRPr>
            </a:lvl2pPr>
            <a:lvl3pPr marL="914378" indent="0">
              <a:buNone/>
              <a:defRPr sz="2000">
                <a:solidFill>
                  <a:srgbClr val="FFFFFF"/>
                </a:solidFill>
              </a:defRPr>
            </a:lvl3pPr>
            <a:lvl4pPr marL="1371566" indent="0">
              <a:buNone/>
              <a:defRPr sz="2000">
                <a:solidFill>
                  <a:srgbClr val="FFFFFF"/>
                </a:solidFill>
              </a:defRPr>
            </a:lvl4pPr>
            <a:lvl5pPr marL="1828754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3713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5" y="271709"/>
            <a:ext cx="7751456" cy="972893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45717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55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32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09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10" y="4792761"/>
            <a:ext cx="2019061" cy="21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prstClr val="white"/>
                </a:solidFill>
                <a:latin typeface="Arial" charset="0"/>
                <a:cs typeface="Arial" charset="0"/>
              </a:rPr>
              <a:t>©2018 Nuclear Energy Institute       </a:t>
            </a:r>
            <a:fld id="{D519FB55-72DC-5348-8F65-89A86754C178}" type="slidenum">
              <a:rPr lang="en-US" sz="800" smtClean="0">
                <a:solidFill>
                  <a:prstClr val="white"/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266534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12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2" y="442915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69900" y="1312865"/>
            <a:ext cx="8224838" cy="3375025"/>
          </a:xfrm>
          <a:prstGeom prst="rect">
            <a:avLst/>
          </a:prstGeom>
        </p:spPr>
        <p:txBody>
          <a:bodyPr vert="horz" lIns="91438" tIns="45719" rIns="91438" bIns="45719"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  <a:lvl5pPr marL="1828709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dirty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7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5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3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9" y="4792760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tx1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chemeClr val="tx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853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063267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567434"/>
            <a:ext cx="7316787" cy="39898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689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3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7835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+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cap="all" baseline="0">
                <a:solidFill>
                  <a:srgbClr val="179CD6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431484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Text,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8577" y="1250848"/>
            <a:ext cx="8319809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2062256"/>
            <a:ext cx="8224837" cy="26256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98190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1"/>
            <a:ext cx="7531151" cy="940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67757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1803" y="3125499"/>
            <a:ext cx="7495664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91017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8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676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244600"/>
            <a:ext cx="4055004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248906"/>
            <a:ext cx="4099246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35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55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29038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,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9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947738"/>
            <a:ext cx="8224837" cy="3740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514924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4304" y="954424"/>
            <a:ext cx="4125671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2265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6" y="954423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9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56125" y="954423"/>
            <a:ext cx="4133850" cy="37334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23734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Bulle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1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5" y="1022350"/>
            <a:ext cx="3884133" cy="3665538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31080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7" y="1022350"/>
            <a:ext cx="3884132" cy="36655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495628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0"/>
            <a:ext cx="549045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90772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9419" y="1185381"/>
            <a:ext cx="2738438" cy="481012"/>
          </a:xfrm>
          <a:prstGeom prst="rect">
            <a:avLst/>
          </a:prstGeom>
          <a:solidFill>
            <a:srgbClr val="1F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69419" y="1931554"/>
            <a:ext cx="2738438" cy="481013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9419" y="2677728"/>
            <a:ext cx="2738438" cy="481012"/>
          </a:xfrm>
          <a:prstGeom prst="rect">
            <a:avLst/>
          </a:prstGeom>
          <a:solidFill>
            <a:srgbClr val="3DC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9419" y="3423901"/>
            <a:ext cx="2738438" cy="481013"/>
          </a:xfrm>
          <a:prstGeom prst="rect">
            <a:avLst/>
          </a:prstGeom>
          <a:solidFill>
            <a:srgbClr val="3DB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9419" y="4170074"/>
            <a:ext cx="2738438" cy="479425"/>
          </a:xfrm>
          <a:prstGeom prst="rect">
            <a:avLst/>
          </a:prstGeom>
          <a:solidFill>
            <a:srgbClr val="7EC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63912" y="1185381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1832" y="1281545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1832" y="2029306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2" y="2777067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1832" y="352482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21832" y="427258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1927705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2" y="267729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3" y="3423902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3" y="4167188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4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460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Coffee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467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Lunch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914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tx1"/>
                </a:solidFill>
                <a:latin typeface="Arial" charset="0"/>
                <a:cs typeface="Arial" charset="0"/>
              </a:rPr>
              <a:t>©2020 Nuclear Energy Institute       </a:t>
            </a:r>
            <a:fld id="{D519FB55-72DC-5348-8F65-89A86754C178}" type="slidenum">
              <a:rPr lang="en-US" sz="800" smtClean="0">
                <a:solidFill>
                  <a:schemeClr val="tx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86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266113" y="0"/>
            <a:ext cx="423862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F6EB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1" y="442914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5" y="1244601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3" indent="-23018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1pPr>
            <a:lvl2pPr marL="800080" indent="-342892">
              <a:buClr>
                <a:schemeClr val="bg2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bg1"/>
                </a:solidFill>
              </a:defRPr>
            </a:lvl3pPr>
            <a:lvl4pPr marL="1371566" indent="0">
              <a:buNone/>
              <a:defRPr sz="2000">
                <a:solidFill>
                  <a:schemeClr val="bg1"/>
                </a:solidFill>
              </a:defRPr>
            </a:lvl4pPr>
            <a:lvl5pPr marL="1828754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5" y="271708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  <a:lvl2pPr marL="457189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8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4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862763" y="4792664"/>
            <a:ext cx="2019300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56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989EA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©2020 Nuclear Energy Institute       </a:t>
            </a:r>
            <a:fld id="{9A6F701A-433E-4542-8096-16FD041B143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89EA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pPr marL="0" marR="0" lvl="0" indent="0" algn="l" defTabSz="4556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89EA2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630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90" y="685801"/>
            <a:ext cx="8458117" cy="2726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90" y="1097280"/>
            <a:ext cx="8458117" cy="36067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84"/>
          <p:cNvSpPr>
            <a:spLocks noGrp="1" noChangeArrowheads="1"/>
          </p:cNvSpPr>
          <p:nvPr>
            <p:ph type="ftr" sz="quarter" idx="10"/>
          </p:nvPr>
        </p:nvSpPr>
        <p:spPr>
          <a:xfrm>
            <a:off x="6741169" y="4924822"/>
            <a:ext cx="1804988" cy="126958"/>
          </a:xfrm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8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555815" y="4924822"/>
            <a:ext cx="260350" cy="126958"/>
          </a:xfrm>
          <a:ln/>
        </p:spPr>
        <p:txBody>
          <a:bodyPr/>
          <a:lstStyle>
            <a:lvl1pPr>
              <a:defRPr/>
            </a:lvl1pPr>
          </a:lstStyle>
          <a:p>
            <a:fld id="{15BEEC3B-0EA6-480B-B109-237CC15826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60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0"/>
            <a:ext cx="7549966" cy="17729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56332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1"/>
            <a:ext cx="7531151" cy="940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67757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1803" y="3125499"/>
            <a:ext cx="7495664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92513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0"/>
            <a:ext cx="549045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58656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190550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41136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7005118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897112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4138335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837869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573443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723906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3653105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46437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+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80456" y="400556"/>
            <a:ext cx="1671061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4" y="891597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3607" y="921927"/>
            <a:ext cx="7148245" cy="20602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47849" y="4531795"/>
            <a:ext cx="7154004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2019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3606" y="2995318"/>
            <a:ext cx="7148246" cy="5053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547848" y="3513031"/>
            <a:ext cx="7154003" cy="100935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1</a:t>
            </a:r>
          </a:p>
          <a:p>
            <a:pPr lvl="0"/>
            <a:r>
              <a:rPr lang="en-US" dirty="0"/>
              <a:t>Title 2</a:t>
            </a:r>
          </a:p>
          <a:p>
            <a:pPr lvl="0"/>
            <a:r>
              <a:rPr lang="en-US" dirty="0"/>
              <a:t>Organization Name/Venue Name</a:t>
            </a:r>
          </a:p>
        </p:txBody>
      </p:sp>
    </p:spTree>
    <p:extLst>
      <p:ext uri="{BB962C8B-B14F-4D97-AF65-F5344CB8AC3E}">
        <p14:creationId xmlns:p14="http://schemas.microsoft.com/office/powerpoint/2010/main" val="3327580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712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063267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567434"/>
            <a:ext cx="7316787" cy="39898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007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3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0023872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+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cap="all" baseline="0">
                <a:solidFill>
                  <a:srgbClr val="179CD6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61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Text,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8577" y="1250848"/>
            <a:ext cx="8319809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2062256"/>
            <a:ext cx="8224837" cy="26256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404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58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638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244600"/>
            <a:ext cx="4055004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248906"/>
            <a:ext cx="4099246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29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55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97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826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93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, 1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9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947738"/>
            <a:ext cx="8224837" cy="37401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1" name="TextBox 1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902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7" y="954424"/>
            <a:ext cx="4078576" cy="373346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64304" y="954424"/>
            <a:ext cx="4125671" cy="373346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492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to Left, Image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52136" y="954423"/>
            <a:ext cx="4078577" cy="3733465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9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sz="quarter" idx="16" hasCustomPrompt="1"/>
          </p:nvPr>
        </p:nvSpPr>
        <p:spPr>
          <a:xfrm>
            <a:off x="4556125" y="954423"/>
            <a:ext cx="4133850" cy="373346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012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Bullets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1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5" y="1022350"/>
            <a:ext cx="3884133" cy="3665538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0984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o Left, Tex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10606" y="271708"/>
            <a:ext cx="3299514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810607" y="1022350"/>
            <a:ext cx="3884132" cy="36655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1" y="0"/>
            <a:ext cx="4579696" cy="5143500"/>
          </a:xfrm>
          <a:prstGeom prst="rect">
            <a:avLst/>
          </a:prstGeom>
        </p:spPr>
        <p:txBody>
          <a:bodyPr vert="horz"/>
          <a:lstStyle>
            <a:lvl1pPr marL="346075" indent="0">
              <a:buNone/>
              <a:tabLst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62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9419" y="1185381"/>
            <a:ext cx="2738438" cy="481012"/>
          </a:xfrm>
          <a:prstGeom prst="rect">
            <a:avLst/>
          </a:prstGeom>
          <a:solidFill>
            <a:srgbClr val="1F6E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69419" y="1931554"/>
            <a:ext cx="2738438" cy="481013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69419" y="2677728"/>
            <a:ext cx="2738438" cy="481012"/>
          </a:xfrm>
          <a:prstGeom prst="rect">
            <a:avLst/>
          </a:prstGeom>
          <a:solidFill>
            <a:srgbClr val="3DC2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9419" y="3423901"/>
            <a:ext cx="2738438" cy="481013"/>
          </a:xfrm>
          <a:prstGeom prst="rect">
            <a:avLst/>
          </a:prstGeom>
          <a:solidFill>
            <a:srgbClr val="3DB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9419" y="4170074"/>
            <a:ext cx="2738438" cy="479425"/>
          </a:xfrm>
          <a:prstGeom prst="rect">
            <a:avLst/>
          </a:prstGeom>
          <a:solidFill>
            <a:srgbClr val="7EC5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63912" y="1185381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721832" y="1281545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1832" y="2029306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721832" y="2777067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21832" y="352482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721832" y="4272588"/>
            <a:ext cx="2216631" cy="285365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600">
                <a:solidFill>
                  <a:srgbClr val="FFFFFF"/>
                </a:solidFill>
              </a:defRPr>
            </a:lvl2pPr>
            <a:lvl3pPr marL="914400" indent="0">
              <a:buNone/>
              <a:defRPr sz="1600">
                <a:solidFill>
                  <a:srgbClr val="FFFFFF"/>
                </a:solidFill>
              </a:defRPr>
            </a:lvl3pPr>
            <a:lvl4pPr marL="1371600" indent="0">
              <a:buNone/>
              <a:defRPr sz="1600">
                <a:solidFill>
                  <a:srgbClr val="FFFFFF"/>
                </a:solidFill>
              </a:defRPr>
            </a:lvl4pPr>
            <a:lvl5pPr marL="1828800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1927705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3363912" y="2677293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3" y="3423902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3" y="4167188"/>
            <a:ext cx="5330825" cy="481012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16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408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1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Coffee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7026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ch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PT-Clo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1822450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14400" y="2416175"/>
            <a:ext cx="73167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3200">
                <a:solidFill>
                  <a:srgbClr val="67757D"/>
                </a:solidFill>
                <a:latin typeface="Arial" charset="0"/>
              </a:rPr>
              <a:t>Lunch Break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432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46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812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Open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8266113" y="0"/>
            <a:ext cx="423862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1F6EB7"/>
              </a:solidFill>
            </a:endParaRPr>
          </a:p>
        </p:txBody>
      </p:sp>
      <p:pic>
        <p:nvPicPr>
          <p:cNvPr id="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6862763" y="4792663"/>
            <a:ext cx="2019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       </a:t>
            </a:r>
            <a:fld id="{9A6F701A-433E-4542-8096-16FD041B1432}" type="slidenum">
              <a:rPr lang="en-US" sz="800" smtClean="0">
                <a:solidFill>
                  <a:schemeClr val="bg1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74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0"/>
            <a:ext cx="7549966" cy="17729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013310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rot="5400000">
            <a:off x="411956" y="504032"/>
            <a:ext cx="1878013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098550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07293" y="2184701"/>
            <a:ext cx="7531151" cy="940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67757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1803" y="3125499"/>
            <a:ext cx="7495664" cy="914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94389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0"/>
            <a:ext cx="5490458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8795013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608917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44186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4222070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7843082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2876655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601247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32818883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4052896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1617753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42" y="2558"/>
            <a:ext cx="5490457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©2019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14882387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+ 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80456" y="400556"/>
            <a:ext cx="1671061" cy="86995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891597"/>
            <a:ext cx="14795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53607" y="921927"/>
            <a:ext cx="7148245" cy="20602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47849" y="4531795"/>
            <a:ext cx="7154004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53606" y="2995318"/>
            <a:ext cx="7148246" cy="5053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547848" y="3513031"/>
            <a:ext cx="7154003" cy="1009357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Title 1</a:t>
            </a:r>
          </a:p>
          <a:p>
            <a:pPr lvl="0"/>
            <a:r>
              <a:rPr lang="en-US" dirty="0"/>
              <a:t>Title 2</a:t>
            </a:r>
          </a:p>
          <a:p>
            <a:pPr lvl="0"/>
            <a:r>
              <a:rPr lang="en-US" dirty="0"/>
              <a:t>Organization Name/Venue Name</a:t>
            </a:r>
          </a:p>
        </p:txBody>
      </p:sp>
    </p:spTree>
    <p:extLst>
      <p:ext uri="{BB962C8B-B14F-4D97-AF65-F5344CB8AC3E}">
        <p14:creationId xmlns:p14="http://schemas.microsoft.com/office/powerpoint/2010/main" val="33635320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417329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8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50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 Intro/Splash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542" y="2558"/>
            <a:ext cx="5490458" cy="51383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" y="3248025"/>
            <a:ext cx="9144000" cy="1087438"/>
          </a:xfrm>
          <a:prstGeom prst="rect">
            <a:avLst/>
          </a:prstGeom>
          <a:solidFill>
            <a:srgbClr val="1F6EB7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NEI-logo-stacked_white_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2" y="3453371"/>
            <a:ext cx="1449159" cy="667074"/>
          </a:xfrm>
          <a:prstGeom prst="rect">
            <a:avLst/>
          </a:prstGeom>
        </p:spPr>
      </p:pic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83636" y="1822575"/>
            <a:ext cx="3133250" cy="9980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7757D"/>
                </a:solidFill>
              </a:defRPr>
            </a:lvl1pPr>
            <a:lvl2pPr marL="457200" indent="0">
              <a:buNone/>
              <a:defRPr sz="1800">
                <a:solidFill>
                  <a:srgbClr val="FFFFFF"/>
                </a:solidFill>
              </a:defRPr>
            </a:lvl2pPr>
            <a:lvl3pPr marL="914400" indent="0">
              <a:buNone/>
              <a:defRPr sz="1800">
                <a:solidFill>
                  <a:srgbClr val="FFFFFF"/>
                </a:solidFill>
              </a:defRPr>
            </a:lvl3pPr>
            <a:lvl4pPr marL="1371600" indent="0">
              <a:buNone/>
              <a:defRPr sz="1800">
                <a:solidFill>
                  <a:srgbClr val="FFFFFF"/>
                </a:solidFill>
              </a:defRPr>
            </a:lvl4pPr>
            <a:lvl5pPr marL="1828800" indent="0">
              <a:buNone/>
              <a:defRPr sz="1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77648" y="1252767"/>
            <a:ext cx="3133251" cy="6389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 marL="457200" indent="0">
              <a:buNone/>
              <a:defRPr sz="3300">
                <a:solidFill>
                  <a:srgbClr val="FFFFFF"/>
                </a:solidFill>
              </a:defRPr>
            </a:lvl2pPr>
            <a:lvl3pPr marL="914400" indent="0">
              <a:buNone/>
              <a:defRPr sz="3300">
                <a:solidFill>
                  <a:srgbClr val="FFFFFF"/>
                </a:solidFill>
              </a:defRPr>
            </a:lvl3pPr>
            <a:lvl4pPr marL="1371600" indent="0">
              <a:buNone/>
              <a:defRPr sz="3300">
                <a:solidFill>
                  <a:srgbClr val="FFFFFF"/>
                </a:solidFill>
              </a:defRPr>
            </a:lvl4pPr>
            <a:lvl5pPr marL="1828800" indent="0">
              <a:buNone/>
              <a:defRPr sz="33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80801" y="2820670"/>
            <a:ext cx="2615607" cy="3155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Month XX, 2018</a:t>
            </a:r>
          </a:p>
        </p:txBody>
      </p: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390208" y="4724083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©2020 Nuclear Energy Institute</a:t>
            </a:r>
          </a:p>
        </p:txBody>
      </p:sp>
    </p:spTree>
    <p:extLst>
      <p:ext uri="{BB962C8B-B14F-4D97-AF65-F5344CB8AC3E}">
        <p14:creationId xmlns:p14="http://schemas.microsoft.com/office/powerpoint/2010/main" val="25236834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130675" y="3176588"/>
            <a:ext cx="909638" cy="0"/>
          </a:xfrm>
          <a:prstGeom prst="line">
            <a:avLst/>
          </a:prstGeom>
          <a:ln>
            <a:solidFill>
              <a:srgbClr val="179CD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399" y="2063267"/>
            <a:ext cx="7316788" cy="49744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aseline="0">
                <a:solidFill>
                  <a:srgbClr val="67757D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2567434"/>
            <a:ext cx="7316787" cy="398987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730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3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243275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, +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358664" y="271708"/>
            <a:ext cx="7751456" cy="58660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8578" y="848282"/>
            <a:ext cx="7741542" cy="44634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cap="all" baseline="0">
                <a:solidFill>
                  <a:srgbClr val="179CD6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1294631"/>
            <a:ext cx="8224837" cy="339325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4805044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2 Lines Text, Image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8577" y="1250848"/>
            <a:ext cx="8319809" cy="8114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1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465138" y="2062256"/>
            <a:ext cx="8224837" cy="262563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989EA2"/>
                </a:solidFill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3799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12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7" y="1249365"/>
            <a:ext cx="406580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703485"/>
            <a:ext cx="4055004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575175" y="1253671"/>
            <a:ext cx="4110165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707791"/>
            <a:ext cx="4099246" cy="2984404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54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75709" y="1244600"/>
            <a:ext cx="4055004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585967" y="1248906"/>
            <a:ext cx="4099246" cy="3443289"/>
          </a:xfrm>
          <a:prstGeom prst="rect">
            <a:avLst/>
          </a:prstGeom>
        </p:spPr>
        <p:txBody>
          <a:bodyPr vert="horz"/>
          <a:lstStyle>
            <a:lvl1pPr marL="233363" indent="-2333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5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523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230188" indent="-230188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6720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age,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60314" y="1244600"/>
            <a:ext cx="8334424" cy="3548159"/>
          </a:xfrm>
          <a:prstGeom prst="rect">
            <a:avLst/>
          </a:prstGeom>
        </p:spPr>
        <p:txBody>
          <a:bodyPr vert="horz"/>
          <a:lstStyle>
            <a:lvl1pPr marL="230188" indent="-230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800100" indent="-342900">
              <a:buClr>
                <a:schemeClr val="bg2"/>
              </a:buClr>
              <a:buFont typeface="Arial"/>
              <a:buChar char="•"/>
              <a:defRPr sz="2000">
                <a:solidFill>
                  <a:schemeClr val="tx1"/>
                </a:solidFill>
              </a:defRPr>
            </a:lvl2pPr>
            <a:lvl3pPr marL="1257300" indent="-342900">
              <a:buClr>
                <a:schemeClr val="bg2"/>
              </a:buClr>
              <a:buSzPct val="50000"/>
              <a:buFont typeface="Wingdings" charset="2"/>
              <a:buChar char="u"/>
              <a:defRPr sz="2000" baseline="0">
                <a:solidFill>
                  <a:schemeClr val="tx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698685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4918" y="1249365"/>
            <a:ext cx="8329819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314" y="1711182"/>
            <a:ext cx="8334424" cy="157018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64918" y="3750881"/>
            <a:ext cx="8329820" cy="933832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None/>
              <a:defRPr sz="2000">
                <a:solidFill>
                  <a:srgbClr val="67757D"/>
                </a:solidFill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58664" y="3289062"/>
            <a:ext cx="8336074" cy="45412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58664" y="271707"/>
            <a:ext cx="7751456" cy="97289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aseline="0">
                <a:solidFill>
                  <a:srgbClr val="67757D"/>
                </a:solidFill>
                <a:latin typeface="+mj-lt"/>
              </a:defRPr>
            </a:lvl1pPr>
            <a:lvl2pPr marL="457200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8266532" y="0"/>
            <a:ext cx="423863" cy="838200"/>
          </a:xfrm>
          <a:prstGeom prst="rect">
            <a:avLst/>
          </a:prstGeom>
          <a:solidFill>
            <a:srgbClr val="179C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1F6EB7"/>
              </a:solidFill>
            </a:endParaRPr>
          </a:p>
        </p:txBody>
      </p:sp>
      <p:pic>
        <p:nvPicPr>
          <p:cNvPr id="20" name="Picture 2" descr="NEILogoOnly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70" y="442913"/>
            <a:ext cx="711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6862808" y="4792759"/>
            <a:ext cx="2019061" cy="21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0" rIns="91420" bIns="45710">
            <a:spAutoFit/>
          </a:bodyPr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800" dirty="0">
                <a:solidFill>
                  <a:srgbClr val="67757D"/>
                </a:solidFill>
                <a:latin typeface="Arial" charset="0"/>
                <a:cs typeface="Arial" charset="0"/>
              </a:rPr>
              <a:t>©2019 Nuclear Energy Institute       </a:t>
            </a:r>
            <a:fld id="{D519FB55-72DC-5348-8F65-89A86754C178}" type="slidenum">
              <a:rPr lang="en-US" sz="800" smtClean="0">
                <a:solidFill>
                  <a:srgbClr val="67757D"/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en-US" sz="800" dirty="0">
              <a:solidFill>
                <a:srgbClr val="67757D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59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theme" Target="../theme/theme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theme" Target="../theme/theme6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654" r:id="rId1"/>
    <p:sldLayoutId id="2147493655" r:id="rId2"/>
    <p:sldLayoutId id="2147493656" r:id="rId3"/>
    <p:sldLayoutId id="2147493687" r:id="rId4"/>
    <p:sldLayoutId id="2147493688" r:id="rId5"/>
    <p:sldLayoutId id="2147493690" r:id="rId6"/>
    <p:sldLayoutId id="2147493691" r:id="rId7"/>
    <p:sldLayoutId id="2147493692" r:id="rId8"/>
    <p:sldLayoutId id="2147493689" r:id="rId9"/>
    <p:sldLayoutId id="2147493693" r:id="rId10"/>
    <p:sldLayoutId id="2147493694" r:id="rId11"/>
    <p:sldLayoutId id="2147493695" r:id="rId12"/>
    <p:sldLayoutId id="2147493696" r:id="rId13"/>
    <p:sldLayoutId id="2147493685" r:id="rId14"/>
    <p:sldLayoutId id="2147493657" r:id="rId15"/>
    <p:sldLayoutId id="2147493658" r:id="rId16"/>
    <p:sldLayoutId id="2147493671" r:id="rId17"/>
    <p:sldLayoutId id="2147493673" r:id="rId18"/>
    <p:sldLayoutId id="2147493674" r:id="rId19"/>
    <p:sldLayoutId id="2147493675" r:id="rId20"/>
    <p:sldLayoutId id="2147493676" r:id="rId21"/>
    <p:sldLayoutId id="2147493686" r:id="rId22"/>
    <p:sldLayoutId id="2147493677" r:id="rId23"/>
    <p:sldLayoutId id="2147493684" r:id="rId24"/>
    <p:sldLayoutId id="2147493683" r:id="rId25"/>
    <p:sldLayoutId id="2147493679" r:id="rId26"/>
    <p:sldLayoutId id="2147493680" r:id="rId27"/>
    <p:sldLayoutId id="2147493678" r:id="rId28"/>
    <p:sldLayoutId id="2147493669" r:id="rId29"/>
    <p:sldLayoutId id="2147493681" r:id="rId30"/>
    <p:sldLayoutId id="2147493666" r:id="rId31"/>
    <p:sldLayoutId id="2147493667" r:id="rId32"/>
    <p:sldLayoutId id="2147493668" r:id="rId33"/>
    <p:sldLayoutId id="2147493659" r:id="rId34"/>
    <p:sldLayoutId id="2147493907" r:id="rId35"/>
    <p:sldLayoutId id="2147493912" r:id="rId3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771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726" r:id="rId1"/>
    <p:sldLayoutId id="2147493727" r:id="rId2"/>
    <p:sldLayoutId id="2147493728" r:id="rId3"/>
    <p:sldLayoutId id="2147493729" r:id="rId4"/>
    <p:sldLayoutId id="2147493730" r:id="rId5"/>
    <p:sldLayoutId id="2147493731" r:id="rId6"/>
    <p:sldLayoutId id="2147493732" r:id="rId7"/>
    <p:sldLayoutId id="2147493733" r:id="rId8"/>
    <p:sldLayoutId id="2147493734" r:id="rId9"/>
    <p:sldLayoutId id="2147493735" r:id="rId10"/>
    <p:sldLayoutId id="2147493736" r:id="rId11"/>
    <p:sldLayoutId id="2147493737" r:id="rId12"/>
    <p:sldLayoutId id="2147493738" r:id="rId13"/>
    <p:sldLayoutId id="2147493739" r:id="rId14"/>
    <p:sldLayoutId id="2147493740" r:id="rId15"/>
    <p:sldLayoutId id="2147493741" r:id="rId16"/>
    <p:sldLayoutId id="2147493742" r:id="rId17"/>
    <p:sldLayoutId id="2147493743" r:id="rId18"/>
    <p:sldLayoutId id="2147493744" r:id="rId19"/>
    <p:sldLayoutId id="2147493745" r:id="rId20"/>
    <p:sldLayoutId id="2147493746" r:id="rId21"/>
    <p:sldLayoutId id="2147493747" r:id="rId22"/>
    <p:sldLayoutId id="2147493748" r:id="rId23"/>
    <p:sldLayoutId id="2147493749" r:id="rId24"/>
    <p:sldLayoutId id="2147493750" r:id="rId25"/>
    <p:sldLayoutId id="2147493751" r:id="rId26"/>
    <p:sldLayoutId id="2147493752" r:id="rId27"/>
    <p:sldLayoutId id="2147493753" r:id="rId28"/>
    <p:sldLayoutId id="2147493754" r:id="rId29"/>
    <p:sldLayoutId id="2147493755" r:id="rId30"/>
    <p:sldLayoutId id="2147493756" r:id="rId31"/>
    <p:sldLayoutId id="2147493757" r:id="rId32"/>
    <p:sldLayoutId id="2147493758" r:id="rId33"/>
    <p:sldLayoutId id="2147493759" r:id="rId34"/>
    <p:sldLayoutId id="2147493760" r:id="rId35"/>
    <p:sldLayoutId id="2147493761" r:id="rId36"/>
    <p:sldLayoutId id="2147493762" r:id="rId3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19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1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16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74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18" r:id="rId1"/>
    <p:sldLayoutId id="2147493819" r:id="rId2"/>
    <p:sldLayoutId id="2147493820" r:id="rId3"/>
    <p:sldLayoutId id="2147493821" r:id="rId4"/>
    <p:sldLayoutId id="2147493822" r:id="rId5"/>
    <p:sldLayoutId id="2147493823" r:id="rId6"/>
    <p:sldLayoutId id="2147493824" r:id="rId7"/>
    <p:sldLayoutId id="2147493825" r:id="rId8"/>
    <p:sldLayoutId id="2147493826" r:id="rId9"/>
    <p:sldLayoutId id="2147493827" r:id="rId10"/>
    <p:sldLayoutId id="2147493828" r:id="rId11"/>
    <p:sldLayoutId id="2147493829" r:id="rId12"/>
    <p:sldLayoutId id="2147493830" r:id="rId13"/>
    <p:sldLayoutId id="2147493831" r:id="rId14"/>
    <p:sldLayoutId id="2147493832" r:id="rId15"/>
    <p:sldLayoutId id="2147493833" r:id="rId16"/>
    <p:sldLayoutId id="2147493834" r:id="rId17"/>
    <p:sldLayoutId id="2147493835" r:id="rId18"/>
    <p:sldLayoutId id="2147493836" r:id="rId19"/>
    <p:sldLayoutId id="2147493837" r:id="rId20"/>
    <p:sldLayoutId id="2147493838" r:id="rId21"/>
    <p:sldLayoutId id="2147493839" r:id="rId22"/>
    <p:sldLayoutId id="2147493840" r:id="rId23"/>
    <p:sldLayoutId id="2147493841" r:id="rId24"/>
    <p:sldLayoutId id="2147493842" r:id="rId25"/>
    <p:sldLayoutId id="2147493843" r:id="rId26"/>
    <p:sldLayoutId id="2147493844" r:id="rId27"/>
    <p:sldLayoutId id="2147493845" r:id="rId28"/>
    <p:sldLayoutId id="2147493846" r:id="rId29"/>
    <p:sldLayoutId id="2147493847" r:id="rId30"/>
    <p:sldLayoutId id="2147493848" r:id="rId31"/>
    <p:sldLayoutId id="2147493849" r:id="rId32"/>
    <p:sldLayoutId id="2147493850" r:id="rId33"/>
    <p:sldLayoutId id="2147493851" r:id="rId34"/>
    <p:sldLayoutId id="2147493852" r:id="rId35"/>
    <p:sldLayoutId id="2147493853" r:id="rId36"/>
    <p:sldLayoutId id="2147493854" r:id="rId37"/>
    <p:sldLayoutId id="2147493858" r:id="rId38"/>
    <p:sldLayoutId id="2147493859" r:id="rId39"/>
    <p:sldLayoutId id="2147493860" r:id="rId40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520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2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44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865" r:id="rId1"/>
    <p:sldLayoutId id="2147493866" r:id="rId2"/>
    <p:sldLayoutId id="2147493867" r:id="rId3"/>
    <p:sldLayoutId id="2147493868" r:id="rId4"/>
    <p:sldLayoutId id="2147493869" r:id="rId5"/>
    <p:sldLayoutId id="2147493870" r:id="rId6"/>
    <p:sldLayoutId id="2147493871" r:id="rId7"/>
    <p:sldLayoutId id="2147493872" r:id="rId8"/>
    <p:sldLayoutId id="2147493873" r:id="rId9"/>
    <p:sldLayoutId id="2147493874" r:id="rId10"/>
    <p:sldLayoutId id="2147493875" r:id="rId11"/>
    <p:sldLayoutId id="2147493876" r:id="rId12"/>
    <p:sldLayoutId id="2147493877" r:id="rId13"/>
    <p:sldLayoutId id="2147493878" r:id="rId14"/>
    <p:sldLayoutId id="2147493879" r:id="rId15"/>
    <p:sldLayoutId id="2147493880" r:id="rId16"/>
    <p:sldLayoutId id="2147493881" r:id="rId17"/>
    <p:sldLayoutId id="2147493882" r:id="rId18"/>
    <p:sldLayoutId id="2147493883" r:id="rId19"/>
    <p:sldLayoutId id="2147493884" r:id="rId20"/>
    <p:sldLayoutId id="2147493885" r:id="rId21"/>
    <p:sldLayoutId id="2147493886" r:id="rId22"/>
    <p:sldLayoutId id="2147493887" r:id="rId23"/>
    <p:sldLayoutId id="2147493888" r:id="rId24"/>
    <p:sldLayoutId id="2147493889" r:id="rId25"/>
    <p:sldLayoutId id="2147493890" r:id="rId26"/>
    <p:sldLayoutId id="2147493891" r:id="rId27"/>
    <p:sldLayoutId id="2147493892" r:id="rId28"/>
    <p:sldLayoutId id="2147493893" r:id="rId29"/>
    <p:sldLayoutId id="2147493894" r:id="rId30"/>
    <p:sldLayoutId id="2147493895" r:id="rId31"/>
    <p:sldLayoutId id="2147493896" r:id="rId32"/>
    <p:sldLayoutId id="2147493897" r:id="rId33"/>
    <p:sldLayoutId id="2147493898" r:id="rId34"/>
    <p:sldLayoutId id="2147493899" r:id="rId35"/>
    <p:sldLayoutId id="2147493900" r:id="rId36"/>
    <p:sldLayoutId id="2147493901" r:id="rId37"/>
    <p:sldLayoutId id="2147493903" r:id="rId38"/>
  </p:sldLayoutIdLst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5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905" r:id="rId1"/>
  </p:sldLayoutIdLst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i.org/CorporateSite/media/filefolder/resources/reports-and-briefs/Nuclear-Energy-in-a-Low-Carbon-Energy-Future-120820-(1).pdf" TargetMode="External"/><Relationship Id="rId3" Type="http://schemas.openxmlformats.org/officeDocument/2006/relationships/hyperlink" Target="https://www.nei.org/CorporateSite/media/filefolder/resources/fact-sheets/nei-nuclear-by-the-numbers-092520-final.pdf" TargetMode="External"/><Relationship Id="rId7" Type="http://schemas.openxmlformats.org/officeDocument/2006/relationships/hyperlink" Target="https://www.nei.org/resources/map-of-us-nuclear-plants" TargetMode="External"/><Relationship Id="rId2" Type="http://schemas.openxmlformats.org/officeDocument/2006/relationships/hyperlink" Target="https://www.nei.org/CorporateSite/media/filefolder/resources/fact-sheets/Communicating-Persuasive-Language-About-Nuclear-Energy.pdf?utm_source=MagnetMail&amp;utm_medium=email&amp;utm_term=cmc@nei.org&amp;utm_content=GA%3A%20State%20Affairs%2C%20072820&amp;utm_campaign=State%20of%20Nuclear%20Affairs%3A%20Nuclear%20Language%20and%20Exports" TargetMode="External"/><Relationship Id="rId1" Type="http://schemas.openxmlformats.org/officeDocument/2006/relationships/slideLayout" Target="../slideLayouts/slideLayout139.xml"/><Relationship Id="rId6" Type="http://schemas.openxmlformats.org/officeDocument/2006/relationships/hyperlink" Target="https://www.youtube.com/watch?v=9Fki-tmx4cA&amp;feature=youtu.be" TargetMode="External"/><Relationship Id="rId5" Type="http://schemas.openxmlformats.org/officeDocument/2006/relationships/hyperlink" Target="https://www.youtube.com/watch?v=7JXS84uXpXA&amp;feature=youtu.be" TargetMode="External"/><Relationship Id="rId4" Type="http://schemas.openxmlformats.org/officeDocument/2006/relationships/hyperlink" Target="https://www.nei.org/news/2020/states-want-carbon-free-energy-market-rules?utm_source=MagnetMail&amp;utm_medium=email&amp;utm_term=cmc@nei.org&amp;utm_content=GA%3A%20State%20Affairs%2C%20101620&amp;utm_campaign=State%20of%20Nuclear%20Affairs%3A%20Hydrogen%2C%20Innovation%20and%20Nuclear%20Science%20Wee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s://fsymbols.com/computer/copyrigh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1.xml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83636" y="1942216"/>
            <a:ext cx="3133250" cy="785744"/>
          </a:xfrm>
        </p:spPr>
        <p:txBody>
          <a:bodyPr/>
          <a:lstStyle/>
          <a:p>
            <a:r>
              <a:rPr lang="en-US" sz="1400" dirty="0"/>
              <a:t>Ellen Ginsberg</a:t>
            </a:r>
          </a:p>
          <a:p>
            <a:r>
              <a:rPr lang="en-US" sz="1400" dirty="0"/>
              <a:t>Sr Vice President, General Counsel and Secretary</a:t>
            </a:r>
          </a:p>
          <a:p>
            <a:endParaRPr lang="en-US" sz="1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3636" y="483220"/>
            <a:ext cx="3259096" cy="1185865"/>
          </a:xfrm>
        </p:spPr>
        <p:txBody>
          <a:bodyPr/>
          <a:lstStyle/>
          <a:p>
            <a:r>
              <a:rPr lang="en-US" sz="2000" dirty="0"/>
              <a:t>How a Diverse Energy Portfolio Can Achieve Clean Energy Goals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January 12, 2021</a:t>
            </a:r>
          </a:p>
        </p:txBody>
      </p:sp>
    </p:spTree>
    <p:extLst>
      <p:ext uri="{BB962C8B-B14F-4D97-AF65-F5344CB8AC3E}">
        <p14:creationId xmlns:p14="http://schemas.microsoft.com/office/powerpoint/2010/main" val="677497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03727-0B7F-8341-9018-E944DCECA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655DE-9219-4B32-88A7-3D446F34D4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55815" y="4924822"/>
            <a:ext cx="260350" cy="126958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15BEEC3B-0EA6-480B-B109-237CC158263F}" type="slidenum">
              <a:rPr lang="en-US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en-US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5A8096A-C417-427F-9293-959F92E1B662}"/>
              </a:ext>
            </a:extLst>
          </p:cNvPr>
          <p:cNvSpPr txBox="1">
            <a:spLocks/>
          </p:cNvSpPr>
          <p:nvPr/>
        </p:nvSpPr>
        <p:spPr>
          <a:xfrm>
            <a:off x="358664" y="248558"/>
            <a:ext cx="7751456" cy="586602"/>
          </a:xfrm>
          <a:ln/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b="1" cap="all" dirty="0">
                <a:solidFill>
                  <a:srgbClr val="8B989F"/>
                </a:solidFill>
                <a:latin typeface="Arial"/>
                <a:ea typeface="+mj-ea"/>
                <a:cs typeface="Arial"/>
              </a:rPr>
              <a:t>Moving beyond </a:t>
            </a:r>
            <a:r>
              <a:rPr lang="en-US" sz="2800" b="1" cap="all" dirty="0">
                <a:solidFill>
                  <a:srgbClr val="179CD6"/>
                </a:solidFill>
                <a:latin typeface="Arial"/>
                <a:ea typeface="+mj-ea"/>
                <a:cs typeface="Arial"/>
              </a:rPr>
              <a:t>electricity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6472C-2FFE-D340-946F-4E518838E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cap="all" dirty="0">
                <a:solidFill>
                  <a:srgbClr val="8B989F"/>
                </a:solidFill>
                <a:latin typeface="Arial"/>
                <a:ea typeface="+mj-ea"/>
                <a:cs typeface="Arial"/>
              </a:rPr>
              <a:t>Hydrogen generation </a:t>
            </a:r>
            <a:r>
              <a:rPr lang="en-US" sz="2800" b="1" cap="all" dirty="0">
                <a:solidFill>
                  <a:srgbClr val="179CD6"/>
                </a:solidFill>
                <a:latin typeface="Arial"/>
                <a:ea typeface="+mj-ea"/>
                <a:cs typeface="Arial"/>
              </a:rPr>
              <a:t>using existing reactor fleet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0C7FF-83DD-2F47-8428-F626115E57CD}"/>
              </a:ext>
            </a:extLst>
          </p:cNvPr>
          <p:cNvSpPr txBox="1"/>
          <p:nvPr/>
        </p:nvSpPr>
        <p:spPr>
          <a:xfrm>
            <a:off x="304291" y="1476772"/>
            <a:ext cx="44461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Exelon, First Energy, Xcel Energy, and Arizona Public Service have received DOE awards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Will demonstrate hydrogen production from large light water reactors starting in 2020 and 2021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Hydrogen could be used transportation, industrial processes, storage medium for electricity production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26BDAA-D8B4-4F52-B0FF-54CF4177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14" y="1337853"/>
            <a:ext cx="3698952" cy="27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9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16C9E2-B8F4-46CD-B8E4-BED3E0871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665" y="870778"/>
            <a:ext cx="8334424" cy="3812099"/>
          </a:xfrm>
        </p:spPr>
        <p:txBody>
          <a:bodyPr/>
          <a:lstStyle/>
          <a:p>
            <a:r>
              <a:rPr lang="en-US" dirty="0"/>
              <a:t>Consumers and policymakers (U.S. and abroad) increasingly demanding low-carbon electricity</a:t>
            </a:r>
          </a:p>
          <a:p>
            <a:endParaRPr lang="en-US" dirty="0"/>
          </a:p>
          <a:p>
            <a:r>
              <a:rPr lang="en-US" dirty="0"/>
              <a:t>States and utilities responding with deep decarbonization goals</a:t>
            </a:r>
          </a:p>
          <a:p>
            <a:endParaRPr lang="en-US" dirty="0"/>
          </a:p>
          <a:p>
            <a:r>
              <a:rPr lang="en-US" dirty="0"/>
              <a:t>Existing nuclear is the least expensive way to avoid carbon emissions vs. deployment of new generation sources </a:t>
            </a:r>
          </a:p>
          <a:p>
            <a:endParaRPr lang="en-US" dirty="0"/>
          </a:p>
          <a:p>
            <a:r>
              <a:rPr lang="en-US" dirty="0"/>
              <a:t>New nuclear is extremely valuable to deep decarbonization</a:t>
            </a:r>
          </a:p>
          <a:p>
            <a:pPr lvl="1"/>
            <a:r>
              <a:rPr lang="en-US" sz="1800" dirty="0"/>
              <a:t>Least-cost, most reliable low-carbon systems include nuclear energy</a:t>
            </a:r>
          </a:p>
          <a:p>
            <a:pPr lvl="1"/>
            <a:r>
              <a:rPr lang="en-US" sz="1800" dirty="0"/>
              <a:t>State and federal policy actions needed to overcome FOAK cost barriers</a:t>
            </a:r>
          </a:p>
          <a:p>
            <a:pPr lvl="1"/>
            <a:r>
              <a:rPr lang="en-US" sz="1800" dirty="0"/>
              <a:t>Nuclear can help decarbonize non-electric energy uses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A852F2-0541-4699-B5EA-B90589085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665" y="271708"/>
            <a:ext cx="7751456" cy="596309"/>
          </a:xfrm>
        </p:spPr>
        <p:txBody>
          <a:bodyPr/>
          <a:lstStyle/>
          <a:p>
            <a:r>
              <a:rPr lang="en-US" sz="2800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277584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822132-20DC-4902-87F2-96AC4F5F7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Talk to Your Constituents About Nuclear Energy</a:t>
            </a:r>
            <a:endParaRPr lang="en-US" sz="2400" dirty="0"/>
          </a:p>
          <a:p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by the Numbers </a:t>
            </a:r>
            <a:endParaRPr lang="en-US" sz="2400" dirty="0"/>
          </a:p>
          <a:p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Energy Market Rules Explained </a:t>
            </a:r>
            <a:endParaRPr lang="en-US" sz="2400" dirty="0"/>
          </a:p>
          <a:p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Tour of Small Modular Reactor Facilities (</a:t>
            </a:r>
            <a:r>
              <a:rPr lang="en-US" sz="2400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Nuscale</a:t>
            </a:r>
            <a:r>
              <a:rPr 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2400" dirty="0"/>
          </a:p>
          <a:p>
            <a:r>
              <a:rPr lang="en-US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Carbon-Free Energy Explainer</a:t>
            </a:r>
            <a:endParaRPr lang="en-US" sz="2400" dirty="0"/>
          </a:p>
          <a:p>
            <a:r>
              <a:rPr lang="en-US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Nuclear State Fact Sheets</a:t>
            </a:r>
            <a:endParaRPr lang="en-US" sz="2400" dirty="0"/>
          </a:p>
          <a:p>
            <a:r>
              <a:rPr lang="en-US" sz="2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Report: Nuclear Energy in a Low Carbon Future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C5F23-B551-4747-A02D-EADA7AE486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Links to NEI Resources for Legislators</a:t>
            </a:r>
          </a:p>
        </p:txBody>
      </p:sp>
    </p:spTree>
    <p:extLst>
      <p:ext uri="{BB962C8B-B14F-4D97-AF65-F5344CB8AC3E}">
        <p14:creationId xmlns:p14="http://schemas.microsoft.com/office/powerpoint/2010/main" val="547796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6959F7-DBE4-45B6-BD10-BB627E3A1B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ELLEN C. GINSBERG | SR. VICE PRESIDENT, GENERAL COUNSEL AND SECRETARY</a:t>
            </a:r>
            <a:br>
              <a:rPr lang="en-US" dirty="0"/>
            </a:br>
            <a:r>
              <a:rPr lang="en-US" dirty="0"/>
              <a:t>1201 F Street NW, Suite 1100 | Washington, DC 20004 </a:t>
            </a:r>
            <a:br>
              <a:rPr lang="en-US" dirty="0"/>
            </a:br>
            <a:r>
              <a:rPr lang="en-US" dirty="0"/>
              <a:t>P: 202.739.8140 | M: 202.437.0660</a:t>
            </a:r>
            <a:br>
              <a:rPr lang="en-US" dirty="0"/>
            </a:br>
            <a:r>
              <a:rPr lang="en-US" u="sng" dirty="0"/>
              <a:t>ecg@nei.org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CHRISTINE CSIZMADIA | DIRECTOR, STATE GOVERNMENT AFFAIRS &amp; ADVOCACY </a:t>
            </a:r>
            <a:br>
              <a:rPr lang="en-US" dirty="0"/>
            </a:br>
            <a:r>
              <a:rPr lang="en-US" dirty="0"/>
              <a:t>1201 F Street, NW, Suite 1100 | Washington, DC 20004 </a:t>
            </a:r>
            <a:br>
              <a:rPr lang="en-US" dirty="0"/>
            </a:br>
            <a:r>
              <a:rPr lang="en-US" dirty="0"/>
              <a:t>P: 202.739.8033 M: 202.352.3489 </a:t>
            </a:r>
            <a:br>
              <a:rPr lang="en-US" dirty="0"/>
            </a:br>
            <a:r>
              <a:rPr lang="en-US" u="sng" dirty="0"/>
              <a:t>cmc@nei.org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A953-3894-4024-9E11-CA00465628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868532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B443A9-D90F-DD48-BD8D-FD6F4A43E1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850535" y="644483"/>
            <a:ext cx="2614597" cy="1803925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Biomass &amp; Petroleum – 1.9%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Solar – 1.8%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Geothermal – 0.4%</a:t>
            </a:r>
            <a:endParaRPr lang="en-US" sz="1200" b="1" dirty="0">
              <a:solidFill>
                <a:srgbClr val="0000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3C1C8-45FB-2043-8DDF-257394A543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338" y="127389"/>
            <a:ext cx="7751456" cy="1081742"/>
          </a:xfrm>
        </p:spPr>
        <p:txBody>
          <a:bodyPr/>
          <a:lstStyle/>
          <a:p>
            <a:r>
              <a:rPr lang="en-US" sz="2625" dirty="0">
                <a:solidFill>
                  <a:schemeClr val="tx1"/>
                </a:solidFill>
              </a:rPr>
              <a:t>Nuclear generates nearly 20% of U.S. electricity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BA850F6-AC6F-0148-81F3-0EB5F7B0A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823530"/>
              </p:ext>
            </p:extLst>
          </p:nvPr>
        </p:nvGraphicFramePr>
        <p:xfrm>
          <a:off x="299208" y="1017717"/>
          <a:ext cx="5361215" cy="4016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6534F0E2-C893-D246-BE7E-7AC3E82463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26465"/>
              </p:ext>
            </p:extLst>
          </p:nvPr>
        </p:nvGraphicFramePr>
        <p:xfrm>
          <a:off x="-202104" y="1046069"/>
          <a:ext cx="4906718" cy="3624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9C42C8AF-7DF2-5D49-8FD0-A0B8B6B06EA1}"/>
              </a:ext>
            </a:extLst>
          </p:cNvPr>
          <p:cNvSpPr/>
          <p:nvPr/>
        </p:nvSpPr>
        <p:spPr>
          <a:xfrm>
            <a:off x="2622809" y="1715390"/>
            <a:ext cx="1067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Nuclear</a:t>
            </a:r>
          </a:p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19.7%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C321B-BD59-5145-995E-BC2F1923737E}"/>
              </a:ext>
            </a:extLst>
          </p:cNvPr>
          <p:cNvSpPr/>
          <p:nvPr/>
        </p:nvSpPr>
        <p:spPr>
          <a:xfrm>
            <a:off x="1327539" y="2785483"/>
            <a:ext cx="1109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Coal</a:t>
            </a:r>
          </a:p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23.5%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03B053-9AD9-9040-9A12-F55FDEC3693C}"/>
              </a:ext>
            </a:extLst>
          </p:cNvPr>
          <p:cNvSpPr/>
          <p:nvPr/>
        </p:nvSpPr>
        <p:spPr>
          <a:xfrm>
            <a:off x="2476965" y="3082505"/>
            <a:ext cx="1559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Natural Gas</a:t>
            </a:r>
          </a:p>
          <a:p>
            <a:pPr defTabSz="457189">
              <a:defRPr/>
            </a:pPr>
            <a:r>
              <a:rPr lang="en-US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38.4%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0F1823-B0B2-B643-BEEA-0ED069EDAD30}"/>
              </a:ext>
            </a:extLst>
          </p:cNvPr>
          <p:cNvSpPr/>
          <p:nvPr/>
        </p:nvSpPr>
        <p:spPr>
          <a:xfrm>
            <a:off x="1663090" y="1409455"/>
            <a:ext cx="727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Hydro</a:t>
            </a:r>
          </a:p>
          <a:p>
            <a:pPr defTabSz="457189">
              <a:defRPr/>
            </a:pPr>
            <a:r>
              <a:rPr lang="en-US" sz="1400" b="1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6.8%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F81ECC-F250-4F7B-9B0D-1C174009BCAE}"/>
              </a:ext>
            </a:extLst>
          </p:cNvPr>
          <p:cNvGrpSpPr/>
          <p:nvPr/>
        </p:nvGrpSpPr>
        <p:grpSpPr>
          <a:xfrm>
            <a:off x="2134547" y="1191462"/>
            <a:ext cx="393089" cy="168527"/>
            <a:chOff x="3177308" y="1306509"/>
            <a:chExt cx="597426" cy="22470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140646-1D81-E04D-BCC1-9D7A6987BD8E}"/>
                </a:ext>
              </a:extLst>
            </p:cNvPr>
            <p:cNvCxnSpPr/>
            <p:nvPr/>
          </p:nvCxnSpPr>
          <p:spPr>
            <a:xfrm flipV="1">
              <a:off x="3736325" y="1324491"/>
              <a:ext cx="0" cy="13778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0B69D9-EA6B-F446-A77A-4B1CD629F3A8}"/>
                </a:ext>
              </a:extLst>
            </p:cNvPr>
            <p:cNvCxnSpPr/>
            <p:nvPr/>
          </p:nvCxnSpPr>
          <p:spPr>
            <a:xfrm flipV="1">
              <a:off x="3215717" y="1306509"/>
              <a:ext cx="559017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D2F5BDF-6F63-CA4B-87C6-5060157D59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7308" y="1324494"/>
              <a:ext cx="0" cy="2067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CB2ACD-8431-FF42-9311-1A5A7ABCDA69}"/>
              </a:ext>
            </a:extLst>
          </p:cNvPr>
          <p:cNvSpPr txBox="1"/>
          <p:nvPr/>
        </p:nvSpPr>
        <p:spPr>
          <a:xfrm>
            <a:off x="19164" y="4791413"/>
            <a:ext cx="279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Source: U.S. Energy Information Administration</a:t>
            </a:r>
          </a:p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Updated: February 2020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EEF2AB-BB52-4E20-A6AB-D99F83EAB6B1}"/>
              </a:ext>
            </a:extLst>
          </p:cNvPr>
          <p:cNvSpPr/>
          <p:nvPr/>
        </p:nvSpPr>
        <p:spPr>
          <a:xfrm>
            <a:off x="1248590" y="1823392"/>
            <a:ext cx="66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sz="14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Wind</a:t>
            </a:r>
          </a:p>
          <a:p>
            <a:pPr defTabSz="457189">
              <a:defRPr/>
            </a:pPr>
            <a:r>
              <a:rPr lang="en-US" sz="1400" b="1" dirty="0">
                <a:solidFill>
                  <a:schemeClr val="accent5"/>
                </a:solidFill>
                <a:latin typeface="Arial" charset="0"/>
                <a:ea typeface="Arial" charset="0"/>
                <a:cs typeface="Arial" charset="0"/>
              </a:rPr>
              <a:t>7.3%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B149D5-9B92-442D-81E0-167329F9DE78}"/>
              </a:ext>
            </a:extLst>
          </p:cNvPr>
          <p:cNvGrpSpPr/>
          <p:nvPr/>
        </p:nvGrpSpPr>
        <p:grpSpPr>
          <a:xfrm>
            <a:off x="4349418" y="1541887"/>
            <a:ext cx="5010481" cy="2834753"/>
            <a:chOff x="801114" y="985013"/>
            <a:chExt cx="7747360" cy="38867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D24EFA-8088-4639-95F1-CB7EE48CB29D}"/>
                </a:ext>
              </a:extLst>
            </p:cNvPr>
            <p:cNvGrpSpPr/>
            <p:nvPr/>
          </p:nvGrpSpPr>
          <p:grpSpPr>
            <a:xfrm>
              <a:off x="801114" y="985013"/>
              <a:ext cx="6409120" cy="3886780"/>
              <a:chOff x="2057283" y="955348"/>
              <a:chExt cx="8103024" cy="4914040"/>
            </a:xfrm>
            <a:solidFill>
              <a:srgbClr val="CCCCCC"/>
            </a:solidFill>
          </p:grpSpPr>
          <p:sp>
            <p:nvSpPr>
              <p:cNvPr id="78" name="Freeform 33">
                <a:extLst>
                  <a:ext uri="{FF2B5EF4-FFF2-40B4-BE49-F238E27FC236}">
                    <a16:creationId xmlns:a16="http://schemas.microsoft.com/office/drawing/2014/main" id="{03901BBB-1DF4-48DC-B069-1FA68B81B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3609" y="1147184"/>
                <a:ext cx="506698" cy="788199"/>
              </a:xfrm>
              <a:custGeom>
                <a:avLst/>
                <a:gdLst>
                  <a:gd name="T0" fmla="*/ 229 w 243"/>
                  <a:gd name="T1" fmla="*/ 193 h 378"/>
                  <a:gd name="T2" fmla="*/ 222 w 243"/>
                  <a:gd name="T3" fmla="*/ 188 h 378"/>
                  <a:gd name="T4" fmla="*/ 219 w 243"/>
                  <a:gd name="T5" fmla="*/ 174 h 378"/>
                  <a:gd name="T6" fmla="*/ 214 w 243"/>
                  <a:gd name="T7" fmla="*/ 164 h 378"/>
                  <a:gd name="T8" fmla="*/ 202 w 243"/>
                  <a:gd name="T9" fmla="*/ 156 h 378"/>
                  <a:gd name="T10" fmla="*/ 190 w 243"/>
                  <a:gd name="T11" fmla="*/ 147 h 378"/>
                  <a:gd name="T12" fmla="*/ 171 w 243"/>
                  <a:gd name="T13" fmla="*/ 134 h 378"/>
                  <a:gd name="T14" fmla="*/ 165 w 243"/>
                  <a:gd name="T15" fmla="*/ 124 h 378"/>
                  <a:gd name="T16" fmla="*/ 161 w 243"/>
                  <a:gd name="T17" fmla="*/ 96 h 378"/>
                  <a:gd name="T18" fmla="*/ 143 w 243"/>
                  <a:gd name="T19" fmla="*/ 42 h 378"/>
                  <a:gd name="T20" fmla="*/ 126 w 243"/>
                  <a:gd name="T21" fmla="*/ 12 h 378"/>
                  <a:gd name="T22" fmla="*/ 105 w 243"/>
                  <a:gd name="T23" fmla="*/ 3 h 378"/>
                  <a:gd name="T24" fmla="*/ 92 w 243"/>
                  <a:gd name="T25" fmla="*/ 17 h 378"/>
                  <a:gd name="T26" fmla="*/ 73 w 243"/>
                  <a:gd name="T27" fmla="*/ 22 h 378"/>
                  <a:gd name="T28" fmla="*/ 59 w 243"/>
                  <a:gd name="T29" fmla="*/ 5 h 378"/>
                  <a:gd name="T30" fmla="*/ 44 w 243"/>
                  <a:gd name="T31" fmla="*/ 12 h 378"/>
                  <a:gd name="T32" fmla="*/ 36 w 243"/>
                  <a:gd name="T33" fmla="*/ 56 h 378"/>
                  <a:gd name="T34" fmla="*/ 27 w 243"/>
                  <a:gd name="T35" fmla="*/ 107 h 378"/>
                  <a:gd name="T36" fmla="*/ 29 w 243"/>
                  <a:gd name="T37" fmla="*/ 127 h 378"/>
                  <a:gd name="T38" fmla="*/ 32 w 243"/>
                  <a:gd name="T39" fmla="*/ 142 h 378"/>
                  <a:gd name="T40" fmla="*/ 27 w 243"/>
                  <a:gd name="T41" fmla="*/ 163 h 378"/>
                  <a:gd name="T42" fmla="*/ 20 w 243"/>
                  <a:gd name="T43" fmla="*/ 176 h 378"/>
                  <a:gd name="T44" fmla="*/ 22 w 243"/>
                  <a:gd name="T45" fmla="*/ 198 h 378"/>
                  <a:gd name="T46" fmla="*/ 17 w 243"/>
                  <a:gd name="T47" fmla="*/ 205 h 378"/>
                  <a:gd name="T48" fmla="*/ 9 w 243"/>
                  <a:gd name="T49" fmla="*/ 220 h 378"/>
                  <a:gd name="T50" fmla="*/ 32 w 243"/>
                  <a:gd name="T51" fmla="*/ 332 h 378"/>
                  <a:gd name="T52" fmla="*/ 37 w 243"/>
                  <a:gd name="T53" fmla="*/ 346 h 378"/>
                  <a:gd name="T54" fmla="*/ 48 w 243"/>
                  <a:gd name="T55" fmla="*/ 354 h 378"/>
                  <a:gd name="T56" fmla="*/ 53 w 243"/>
                  <a:gd name="T57" fmla="*/ 370 h 378"/>
                  <a:gd name="T58" fmla="*/ 71 w 243"/>
                  <a:gd name="T59" fmla="*/ 368 h 378"/>
                  <a:gd name="T60" fmla="*/ 80 w 243"/>
                  <a:gd name="T61" fmla="*/ 349 h 378"/>
                  <a:gd name="T62" fmla="*/ 93 w 243"/>
                  <a:gd name="T63" fmla="*/ 329 h 378"/>
                  <a:gd name="T64" fmla="*/ 100 w 243"/>
                  <a:gd name="T65" fmla="*/ 319 h 378"/>
                  <a:gd name="T66" fmla="*/ 102 w 243"/>
                  <a:gd name="T67" fmla="*/ 309 h 378"/>
                  <a:gd name="T68" fmla="*/ 107 w 243"/>
                  <a:gd name="T69" fmla="*/ 303 h 378"/>
                  <a:gd name="T70" fmla="*/ 112 w 243"/>
                  <a:gd name="T71" fmla="*/ 309 h 378"/>
                  <a:gd name="T72" fmla="*/ 115 w 243"/>
                  <a:gd name="T73" fmla="*/ 290 h 378"/>
                  <a:gd name="T74" fmla="*/ 117 w 243"/>
                  <a:gd name="T75" fmla="*/ 298 h 378"/>
                  <a:gd name="T76" fmla="*/ 122 w 243"/>
                  <a:gd name="T77" fmla="*/ 305 h 378"/>
                  <a:gd name="T78" fmla="*/ 126 w 243"/>
                  <a:gd name="T79" fmla="*/ 288 h 378"/>
                  <a:gd name="T80" fmla="*/ 136 w 243"/>
                  <a:gd name="T81" fmla="*/ 302 h 378"/>
                  <a:gd name="T82" fmla="*/ 137 w 243"/>
                  <a:gd name="T83" fmla="*/ 281 h 378"/>
                  <a:gd name="T84" fmla="*/ 131 w 243"/>
                  <a:gd name="T85" fmla="*/ 278 h 378"/>
                  <a:gd name="T86" fmla="*/ 134 w 243"/>
                  <a:gd name="T87" fmla="*/ 261 h 378"/>
                  <a:gd name="T88" fmla="*/ 136 w 243"/>
                  <a:gd name="T89" fmla="*/ 254 h 378"/>
                  <a:gd name="T90" fmla="*/ 141 w 243"/>
                  <a:gd name="T91" fmla="*/ 254 h 378"/>
                  <a:gd name="T92" fmla="*/ 143 w 243"/>
                  <a:gd name="T93" fmla="*/ 244 h 378"/>
                  <a:gd name="T94" fmla="*/ 149 w 243"/>
                  <a:gd name="T95" fmla="*/ 254 h 378"/>
                  <a:gd name="T96" fmla="*/ 154 w 243"/>
                  <a:gd name="T97" fmla="*/ 259 h 378"/>
                  <a:gd name="T98" fmla="*/ 166 w 243"/>
                  <a:gd name="T99" fmla="*/ 256 h 378"/>
                  <a:gd name="T100" fmla="*/ 173 w 243"/>
                  <a:gd name="T101" fmla="*/ 246 h 378"/>
                  <a:gd name="T102" fmla="*/ 182 w 243"/>
                  <a:gd name="T103" fmla="*/ 249 h 378"/>
                  <a:gd name="T104" fmla="*/ 182 w 243"/>
                  <a:gd name="T105" fmla="*/ 241 h 378"/>
                  <a:gd name="T106" fmla="*/ 188 w 243"/>
                  <a:gd name="T107" fmla="*/ 246 h 378"/>
                  <a:gd name="T108" fmla="*/ 192 w 243"/>
                  <a:gd name="T109" fmla="*/ 230 h 378"/>
                  <a:gd name="T110" fmla="*/ 199 w 243"/>
                  <a:gd name="T111" fmla="*/ 242 h 378"/>
                  <a:gd name="T112" fmla="*/ 204 w 243"/>
                  <a:gd name="T113" fmla="*/ 224 h 378"/>
                  <a:gd name="T114" fmla="*/ 209 w 243"/>
                  <a:gd name="T115" fmla="*/ 230 h 378"/>
                  <a:gd name="T116" fmla="*/ 221 w 243"/>
                  <a:gd name="T117" fmla="*/ 214 h 378"/>
                  <a:gd name="T118" fmla="*/ 227 w 243"/>
                  <a:gd name="T119" fmla="*/ 215 h 378"/>
                  <a:gd name="T120" fmla="*/ 231 w 243"/>
                  <a:gd name="T121" fmla="*/ 207 h 378"/>
                  <a:gd name="T122" fmla="*/ 241 w 243"/>
                  <a:gd name="T123" fmla="*/ 181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3" h="378">
                    <a:moveTo>
                      <a:pt x="239" y="181"/>
                    </a:moveTo>
                    <a:lnTo>
                      <a:pt x="239" y="181"/>
                    </a:lnTo>
                    <a:lnTo>
                      <a:pt x="238" y="183"/>
                    </a:lnTo>
                    <a:lnTo>
                      <a:pt x="234" y="186"/>
                    </a:lnTo>
                    <a:lnTo>
                      <a:pt x="233" y="191"/>
                    </a:lnTo>
                    <a:lnTo>
                      <a:pt x="229" y="193"/>
                    </a:lnTo>
                    <a:lnTo>
                      <a:pt x="229" y="193"/>
                    </a:lnTo>
                    <a:lnTo>
                      <a:pt x="226" y="193"/>
                    </a:lnTo>
                    <a:lnTo>
                      <a:pt x="222" y="191"/>
                    </a:lnTo>
                    <a:lnTo>
                      <a:pt x="222" y="191"/>
                    </a:lnTo>
                    <a:lnTo>
                      <a:pt x="222" y="190"/>
                    </a:lnTo>
                    <a:lnTo>
                      <a:pt x="222" y="188"/>
                    </a:lnTo>
                    <a:lnTo>
                      <a:pt x="224" y="185"/>
                    </a:lnTo>
                    <a:lnTo>
                      <a:pt x="224" y="185"/>
                    </a:lnTo>
                    <a:lnTo>
                      <a:pt x="224" y="180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19" y="174"/>
                    </a:lnTo>
                    <a:lnTo>
                      <a:pt x="217" y="174"/>
                    </a:lnTo>
                    <a:lnTo>
                      <a:pt x="216" y="173"/>
                    </a:lnTo>
                    <a:lnTo>
                      <a:pt x="216" y="173"/>
                    </a:lnTo>
                    <a:lnTo>
                      <a:pt x="214" y="171"/>
                    </a:lnTo>
                    <a:lnTo>
                      <a:pt x="214" y="169"/>
                    </a:lnTo>
                    <a:lnTo>
                      <a:pt x="214" y="164"/>
                    </a:lnTo>
                    <a:lnTo>
                      <a:pt x="214" y="161"/>
                    </a:lnTo>
                    <a:lnTo>
                      <a:pt x="212" y="159"/>
                    </a:lnTo>
                    <a:lnTo>
                      <a:pt x="209" y="159"/>
                    </a:lnTo>
                    <a:lnTo>
                      <a:pt x="209" y="159"/>
                    </a:lnTo>
                    <a:lnTo>
                      <a:pt x="205" y="158"/>
                    </a:lnTo>
                    <a:lnTo>
                      <a:pt x="202" y="156"/>
                    </a:lnTo>
                    <a:lnTo>
                      <a:pt x="202" y="156"/>
                    </a:lnTo>
                    <a:lnTo>
                      <a:pt x="200" y="152"/>
                    </a:lnTo>
                    <a:lnTo>
                      <a:pt x="197" y="149"/>
                    </a:lnTo>
                    <a:lnTo>
                      <a:pt x="197" y="149"/>
                    </a:lnTo>
                    <a:lnTo>
                      <a:pt x="193" y="147"/>
                    </a:lnTo>
                    <a:lnTo>
                      <a:pt x="190" y="147"/>
                    </a:lnTo>
                    <a:lnTo>
                      <a:pt x="182" y="146"/>
                    </a:lnTo>
                    <a:lnTo>
                      <a:pt x="182" y="146"/>
                    </a:lnTo>
                    <a:lnTo>
                      <a:pt x="177" y="144"/>
                    </a:lnTo>
                    <a:lnTo>
                      <a:pt x="175" y="142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71" y="130"/>
                    </a:lnTo>
                    <a:lnTo>
                      <a:pt x="170" y="127"/>
                    </a:lnTo>
                    <a:lnTo>
                      <a:pt x="170" y="127"/>
                    </a:lnTo>
                    <a:lnTo>
                      <a:pt x="166" y="125"/>
                    </a:lnTo>
                    <a:lnTo>
                      <a:pt x="166" y="125"/>
                    </a:lnTo>
                    <a:lnTo>
                      <a:pt x="165" y="124"/>
                    </a:lnTo>
                    <a:lnTo>
                      <a:pt x="163" y="124"/>
                    </a:lnTo>
                    <a:lnTo>
                      <a:pt x="163" y="124"/>
                    </a:lnTo>
                    <a:lnTo>
                      <a:pt x="163" y="117"/>
                    </a:lnTo>
                    <a:lnTo>
                      <a:pt x="163" y="108"/>
                    </a:lnTo>
                    <a:lnTo>
                      <a:pt x="163" y="108"/>
                    </a:lnTo>
                    <a:lnTo>
                      <a:pt x="161" y="96"/>
                    </a:lnTo>
                    <a:lnTo>
                      <a:pt x="161" y="96"/>
                    </a:lnTo>
                    <a:lnTo>
                      <a:pt x="156" y="83"/>
                    </a:lnTo>
                    <a:lnTo>
                      <a:pt x="151" y="69"/>
                    </a:lnTo>
                    <a:lnTo>
                      <a:pt x="151" y="69"/>
                    </a:lnTo>
                    <a:lnTo>
                      <a:pt x="146" y="56"/>
                    </a:lnTo>
                    <a:lnTo>
                      <a:pt x="143" y="42"/>
                    </a:lnTo>
                    <a:lnTo>
                      <a:pt x="143" y="42"/>
                    </a:lnTo>
                    <a:lnTo>
                      <a:pt x="139" y="29"/>
                    </a:lnTo>
                    <a:lnTo>
                      <a:pt x="136" y="23"/>
                    </a:lnTo>
                    <a:lnTo>
                      <a:pt x="132" y="17"/>
                    </a:lnTo>
                    <a:lnTo>
                      <a:pt x="132" y="17"/>
                    </a:lnTo>
                    <a:lnTo>
                      <a:pt x="126" y="12"/>
                    </a:lnTo>
                    <a:lnTo>
                      <a:pt x="119" y="8"/>
                    </a:lnTo>
                    <a:lnTo>
                      <a:pt x="119" y="8"/>
                    </a:lnTo>
                    <a:lnTo>
                      <a:pt x="112" y="3"/>
                    </a:lnTo>
                    <a:lnTo>
                      <a:pt x="109" y="1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98" y="8"/>
                    </a:lnTo>
                    <a:lnTo>
                      <a:pt x="98" y="8"/>
                    </a:lnTo>
                    <a:lnTo>
                      <a:pt x="97" y="10"/>
                    </a:lnTo>
                    <a:lnTo>
                      <a:pt x="93" y="13"/>
                    </a:lnTo>
                    <a:lnTo>
                      <a:pt x="93" y="13"/>
                    </a:lnTo>
                    <a:lnTo>
                      <a:pt x="92" y="17"/>
                    </a:lnTo>
                    <a:lnTo>
                      <a:pt x="88" y="18"/>
                    </a:lnTo>
                    <a:lnTo>
                      <a:pt x="88" y="18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76" y="22"/>
                    </a:lnTo>
                    <a:lnTo>
                      <a:pt x="73" y="22"/>
                    </a:lnTo>
                    <a:lnTo>
                      <a:pt x="73" y="22"/>
                    </a:lnTo>
                    <a:lnTo>
                      <a:pt x="70" y="20"/>
                    </a:lnTo>
                    <a:lnTo>
                      <a:pt x="66" y="18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59" y="5"/>
                    </a:lnTo>
                    <a:lnTo>
                      <a:pt x="58" y="1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1" y="1"/>
                    </a:lnTo>
                    <a:lnTo>
                      <a:pt x="48" y="5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39" y="34"/>
                    </a:lnTo>
                    <a:lnTo>
                      <a:pt x="39" y="34"/>
                    </a:lnTo>
                    <a:lnTo>
                      <a:pt x="37" y="44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29" y="74"/>
                    </a:lnTo>
                    <a:lnTo>
                      <a:pt x="24" y="95"/>
                    </a:lnTo>
                    <a:lnTo>
                      <a:pt x="24" y="95"/>
                    </a:lnTo>
                    <a:lnTo>
                      <a:pt x="24" y="101"/>
                    </a:lnTo>
                    <a:lnTo>
                      <a:pt x="27" y="107"/>
                    </a:lnTo>
                    <a:lnTo>
                      <a:pt x="27" y="107"/>
                    </a:lnTo>
                    <a:lnTo>
                      <a:pt x="27" y="113"/>
                    </a:lnTo>
                    <a:lnTo>
                      <a:pt x="25" y="118"/>
                    </a:lnTo>
                    <a:lnTo>
                      <a:pt x="25" y="118"/>
                    </a:lnTo>
                    <a:lnTo>
                      <a:pt x="27" y="122"/>
                    </a:lnTo>
                    <a:lnTo>
                      <a:pt x="29" y="127"/>
                    </a:lnTo>
                    <a:lnTo>
                      <a:pt x="29" y="127"/>
                    </a:lnTo>
                    <a:lnTo>
                      <a:pt x="29" y="132"/>
                    </a:lnTo>
                    <a:lnTo>
                      <a:pt x="27" y="137"/>
                    </a:lnTo>
                    <a:lnTo>
                      <a:pt x="27" y="137"/>
                    </a:lnTo>
                    <a:lnTo>
                      <a:pt x="29" y="141"/>
                    </a:lnTo>
                    <a:lnTo>
                      <a:pt x="32" y="142"/>
                    </a:lnTo>
                    <a:lnTo>
                      <a:pt x="32" y="142"/>
                    </a:lnTo>
                    <a:lnTo>
                      <a:pt x="32" y="149"/>
                    </a:lnTo>
                    <a:lnTo>
                      <a:pt x="32" y="154"/>
                    </a:lnTo>
                    <a:lnTo>
                      <a:pt x="32" y="154"/>
                    </a:lnTo>
                    <a:lnTo>
                      <a:pt x="31" y="159"/>
                    </a:lnTo>
                    <a:lnTo>
                      <a:pt x="27" y="163"/>
                    </a:lnTo>
                    <a:lnTo>
                      <a:pt x="27" y="163"/>
                    </a:lnTo>
                    <a:lnTo>
                      <a:pt x="24" y="166"/>
                    </a:lnTo>
                    <a:lnTo>
                      <a:pt x="24" y="169"/>
                    </a:lnTo>
                    <a:lnTo>
                      <a:pt x="24" y="169"/>
                    </a:lnTo>
                    <a:lnTo>
                      <a:pt x="24" y="174"/>
                    </a:lnTo>
                    <a:lnTo>
                      <a:pt x="22" y="176"/>
                    </a:lnTo>
                    <a:lnTo>
                      <a:pt x="20" y="176"/>
                    </a:lnTo>
                    <a:lnTo>
                      <a:pt x="20" y="176"/>
                    </a:lnTo>
                    <a:lnTo>
                      <a:pt x="24" y="188"/>
                    </a:lnTo>
                    <a:lnTo>
                      <a:pt x="24" y="195"/>
                    </a:lnTo>
                    <a:lnTo>
                      <a:pt x="24" y="197"/>
                    </a:lnTo>
                    <a:lnTo>
                      <a:pt x="22" y="198"/>
                    </a:lnTo>
                    <a:lnTo>
                      <a:pt x="22" y="198"/>
                    </a:lnTo>
                    <a:lnTo>
                      <a:pt x="20" y="198"/>
                    </a:lnTo>
                    <a:lnTo>
                      <a:pt x="19" y="200"/>
                    </a:lnTo>
                    <a:lnTo>
                      <a:pt x="19" y="200"/>
                    </a:lnTo>
                    <a:lnTo>
                      <a:pt x="17" y="202"/>
                    </a:lnTo>
                    <a:lnTo>
                      <a:pt x="17" y="205"/>
                    </a:lnTo>
                    <a:lnTo>
                      <a:pt x="17" y="205"/>
                    </a:lnTo>
                    <a:lnTo>
                      <a:pt x="15" y="215"/>
                    </a:lnTo>
                    <a:lnTo>
                      <a:pt x="15" y="215"/>
                    </a:lnTo>
                    <a:lnTo>
                      <a:pt x="14" y="219"/>
                    </a:lnTo>
                    <a:lnTo>
                      <a:pt x="12" y="220"/>
                    </a:lnTo>
                    <a:lnTo>
                      <a:pt x="9" y="220"/>
                    </a:lnTo>
                    <a:lnTo>
                      <a:pt x="9" y="220"/>
                    </a:lnTo>
                    <a:lnTo>
                      <a:pt x="7" y="217"/>
                    </a:lnTo>
                    <a:lnTo>
                      <a:pt x="5" y="215"/>
                    </a:lnTo>
                    <a:lnTo>
                      <a:pt x="3" y="214"/>
                    </a:lnTo>
                    <a:lnTo>
                      <a:pt x="3" y="214"/>
                    </a:lnTo>
                    <a:lnTo>
                      <a:pt x="0" y="215"/>
                    </a:lnTo>
                    <a:lnTo>
                      <a:pt x="32" y="332"/>
                    </a:lnTo>
                    <a:lnTo>
                      <a:pt x="32" y="332"/>
                    </a:lnTo>
                    <a:lnTo>
                      <a:pt x="34" y="337"/>
                    </a:lnTo>
                    <a:lnTo>
                      <a:pt x="34" y="337"/>
                    </a:lnTo>
                    <a:lnTo>
                      <a:pt x="36" y="341"/>
                    </a:lnTo>
                    <a:lnTo>
                      <a:pt x="36" y="341"/>
                    </a:lnTo>
                    <a:lnTo>
                      <a:pt x="37" y="346"/>
                    </a:lnTo>
                    <a:lnTo>
                      <a:pt x="37" y="346"/>
                    </a:lnTo>
                    <a:lnTo>
                      <a:pt x="39" y="349"/>
                    </a:lnTo>
                    <a:lnTo>
                      <a:pt x="39" y="349"/>
                    </a:lnTo>
                    <a:lnTo>
                      <a:pt x="42" y="353"/>
                    </a:lnTo>
                    <a:lnTo>
                      <a:pt x="48" y="354"/>
                    </a:lnTo>
                    <a:lnTo>
                      <a:pt x="48" y="354"/>
                    </a:lnTo>
                    <a:lnTo>
                      <a:pt x="48" y="356"/>
                    </a:lnTo>
                    <a:lnTo>
                      <a:pt x="49" y="359"/>
                    </a:lnTo>
                    <a:lnTo>
                      <a:pt x="51" y="365"/>
                    </a:lnTo>
                    <a:lnTo>
                      <a:pt x="51" y="365"/>
                    </a:lnTo>
                    <a:lnTo>
                      <a:pt x="51" y="366"/>
                    </a:lnTo>
                    <a:lnTo>
                      <a:pt x="53" y="370"/>
                    </a:lnTo>
                    <a:lnTo>
                      <a:pt x="58" y="373"/>
                    </a:lnTo>
                    <a:lnTo>
                      <a:pt x="58" y="373"/>
                    </a:lnTo>
                    <a:lnTo>
                      <a:pt x="65" y="375"/>
                    </a:lnTo>
                    <a:lnTo>
                      <a:pt x="70" y="378"/>
                    </a:lnTo>
                    <a:lnTo>
                      <a:pt x="70" y="378"/>
                    </a:lnTo>
                    <a:lnTo>
                      <a:pt x="71" y="368"/>
                    </a:lnTo>
                    <a:lnTo>
                      <a:pt x="71" y="368"/>
                    </a:lnTo>
                    <a:lnTo>
                      <a:pt x="71" y="363"/>
                    </a:lnTo>
                    <a:lnTo>
                      <a:pt x="73" y="361"/>
                    </a:lnTo>
                    <a:lnTo>
                      <a:pt x="76" y="356"/>
                    </a:lnTo>
                    <a:lnTo>
                      <a:pt x="76" y="356"/>
                    </a:lnTo>
                    <a:lnTo>
                      <a:pt x="80" y="349"/>
                    </a:lnTo>
                    <a:lnTo>
                      <a:pt x="81" y="343"/>
                    </a:lnTo>
                    <a:lnTo>
                      <a:pt x="81" y="343"/>
                    </a:lnTo>
                    <a:lnTo>
                      <a:pt x="87" y="337"/>
                    </a:lnTo>
                    <a:lnTo>
                      <a:pt x="92" y="332"/>
                    </a:lnTo>
                    <a:lnTo>
                      <a:pt x="92" y="332"/>
                    </a:lnTo>
                    <a:lnTo>
                      <a:pt x="93" y="329"/>
                    </a:lnTo>
                    <a:lnTo>
                      <a:pt x="95" y="324"/>
                    </a:lnTo>
                    <a:lnTo>
                      <a:pt x="93" y="320"/>
                    </a:lnTo>
                    <a:lnTo>
                      <a:pt x="95" y="315"/>
                    </a:lnTo>
                    <a:lnTo>
                      <a:pt x="95" y="315"/>
                    </a:lnTo>
                    <a:lnTo>
                      <a:pt x="98" y="319"/>
                    </a:lnTo>
                    <a:lnTo>
                      <a:pt x="100" y="319"/>
                    </a:lnTo>
                    <a:lnTo>
                      <a:pt x="102" y="319"/>
                    </a:lnTo>
                    <a:lnTo>
                      <a:pt x="102" y="319"/>
                    </a:lnTo>
                    <a:lnTo>
                      <a:pt x="104" y="315"/>
                    </a:lnTo>
                    <a:lnTo>
                      <a:pt x="104" y="312"/>
                    </a:lnTo>
                    <a:lnTo>
                      <a:pt x="104" y="312"/>
                    </a:lnTo>
                    <a:lnTo>
                      <a:pt x="102" y="309"/>
                    </a:lnTo>
                    <a:lnTo>
                      <a:pt x="100" y="307"/>
                    </a:lnTo>
                    <a:lnTo>
                      <a:pt x="102" y="303"/>
                    </a:lnTo>
                    <a:lnTo>
                      <a:pt x="102" y="303"/>
                    </a:lnTo>
                    <a:lnTo>
                      <a:pt x="104" y="302"/>
                    </a:lnTo>
                    <a:lnTo>
                      <a:pt x="107" y="303"/>
                    </a:lnTo>
                    <a:lnTo>
                      <a:pt x="107" y="303"/>
                    </a:lnTo>
                    <a:lnTo>
                      <a:pt x="107" y="307"/>
                    </a:lnTo>
                    <a:lnTo>
                      <a:pt x="107" y="310"/>
                    </a:lnTo>
                    <a:lnTo>
                      <a:pt x="109" y="310"/>
                    </a:lnTo>
                    <a:lnTo>
                      <a:pt x="109" y="310"/>
                    </a:lnTo>
                    <a:lnTo>
                      <a:pt x="110" y="310"/>
                    </a:lnTo>
                    <a:lnTo>
                      <a:pt x="112" y="309"/>
                    </a:lnTo>
                    <a:lnTo>
                      <a:pt x="112" y="305"/>
                    </a:lnTo>
                    <a:lnTo>
                      <a:pt x="112" y="305"/>
                    </a:lnTo>
                    <a:lnTo>
                      <a:pt x="114" y="297"/>
                    </a:lnTo>
                    <a:lnTo>
                      <a:pt x="114" y="297"/>
                    </a:lnTo>
                    <a:lnTo>
                      <a:pt x="114" y="293"/>
                    </a:lnTo>
                    <a:lnTo>
                      <a:pt x="115" y="290"/>
                    </a:lnTo>
                    <a:lnTo>
                      <a:pt x="117" y="290"/>
                    </a:lnTo>
                    <a:lnTo>
                      <a:pt x="117" y="290"/>
                    </a:lnTo>
                    <a:lnTo>
                      <a:pt x="119" y="292"/>
                    </a:lnTo>
                    <a:lnTo>
                      <a:pt x="119" y="293"/>
                    </a:lnTo>
                    <a:lnTo>
                      <a:pt x="117" y="298"/>
                    </a:lnTo>
                    <a:lnTo>
                      <a:pt x="117" y="298"/>
                    </a:lnTo>
                    <a:lnTo>
                      <a:pt x="117" y="303"/>
                    </a:lnTo>
                    <a:lnTo>
                      <a:pt x="119" y="307"/>
                    </a:lnTo>
                    <a:lnTo>
                      <a:pt x="121" y="309"/>
                    </a:lnTo>
                    <a:lnTo>
                      <a:pt x="121" y="309"/>
                    </a:lnTo>
                    <a:lnTo>
                      <a:pt x="122" y="307"/>
                    </a:lnTo>
                    <a:lnTo>
                      <a:pt x="122" y="305"/>
                    </a:lnTo>
                    <a:lnTo>
                      <a:pt x="124" y="300"/>
                    </a:lnTo>
                    <a:lnTo>
                      <a:pt x="124" y="300"/>
                    </a:lnTo>
                    <a:lnTo>
                      <a:pt x="124" y="293"/>
                    </a:lnTo>
                    <a:lnTo>
                      <a:pt x="124" y="290"/>
                    </a:lnTo>
                    <a:lnTo>
                      <a:pt x="126" y="288"/>
                    </a:lnTo>
                    <a:lnTo>
                      <a:pt x="126" y="288"/>
                    </a:lnTo>
                    <a:lnTo>
                      <a:pt x="129" y="288"/>
                    </a:lnTo>
                    <a:lnTo>
                      <a:pt x="131" y="290"/>
                    </a:lnTo>
                    <a:lnTo>
                      <a:pt x="131" y="295"/>
                    </a:lnTo>
                    <a:lnTo>
                      <a:pt x="131" y="295"/>
                    </a:lnTo>
                    <a:lnTo>
                      <a:pt x="132" y="300"/>
                    </a:lnTo>
                    <a:lnTo>
                      <a:pt x="136" y="302"/>
                    </a:lnTo>
                    <a:lnTo>
                      <a:pt x="137" y="300"/>
                    </a:lnTo>
                    <a:lnTo>
                      <a:pt x="141" y="297"/>
                    </a:lnTo>
                    <a:lnTo>
                      <a:pt x="143" y="292"/>
                    </a:lnTo>
                    <a:lnTo>
                      <a:pt x="143" y="287"/>
                    </a:lnTo>
                    <a:lnTo>
                      <a:pt x="141" y="283"/>
                    </a:lnTo>
                    <a:lnTo>
                      <a:pt x="137" y="281"/>
                    </a:lnTo>
                    <a:lnTo>
                      <a:pt x="137" y="281"/>
                    </a:lnTo>
                    <a:lnTo>
                      <a:pt x="134" y="281"/>
                    </a:lnTo>
                    <a:lnTo>
                      <a:pt x="132" y="281"/>
                    </a:lnTo>
                    <a:lnTo>
                      <a:pt x="131" y="280"/>
                    </a:lnTo>
                    <a:lnTo>
                      <a:pt x="131" y="280"/>
                    </a:lnTo>
                    <a:lnTo>
                      <a:pt x="131" y="278"/>
                    </a:lnTo>
                    <a:lnTo>
                      <a:pt x="132" y="276"/>
                    </a:lnTo>
                    <a:lnTo>
                      <a:pt x="136" y="275"/>
                    </a:lnTo>
                    <a:lnTo>
                      <a:pt x="136" y="275"/>
                    </a:lnTo>
                    <a:lnTo>
                      <a:pt x="137" y="271"/>
                    </a:lnTo>
                    <a:lnTo>
                      <a:pt x="137" y="268"/>
                    </a:lnTo>
                    <a:lnTo>
                      <a:pt x="134" y="261"/>
                    </a:lnTo>
                    <a:lnTo>
                      <a:pt x="134" y="261"/>
                    </a:lnTo>
                    <a:lnTo>
                      <a:pt x="132" y="258"/>
                    </a:lnTo>
                    <a:lnTo>
                      <a:pt x="132" y="254"/>
                    </a:lnTo>
                    <a:lnTo>
                      <a:pt x="134" y="254"/>
                    </a:lnTo>
                    <a:lnTo>
                      <a:pt x="134" y="254"/>
                    </a:lnTo>
                    <a:lnTo>
                      <a:pt x="136" y="254"/>
                    </a:lnTo>
                    <a:lnTo>
                      <a:pt x="136" y="256"/>
                    </a:lnTo>
                    <a:lnTo>
                      <a:pt x="137" y="259"/>
                    </a:lnTo>
                    <a:lnTo>
                      <a:pt x="137" y="259"/>
                    </a:lnTo>
                    <a:lnTo>
                      <a:pt x="139" y="261"/>
                    </a:lnTo>
                    <a:lnTo>
                      <a:pt x="141" y="259"/>
                    </a:lnTo>
                    <a:lnTo>
                      <a:pt x="141" y="254"/>
                    </a:lnTo>
                    <a:lnTo>
                      <a:pt x="141" y="254"/>
                    </a:lnTo>
                    <a:lnTo>
                      <a:pt x="139" y="251"/>
                    </a:lnTo>
                    <a:lnTo>
                      <a:pt x="139" y="249"/>
                    </a:lnTo>
                    <a:lnTo>
                      <a:pt x="139" y="247"/>
                    </a:lnTo>
                    <a:lnTo>
                      <a:pt x="139" y="247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7"/>
                    </a:lnTo>
                    <a:lnTo>
                      <a:pt x="149" y="251"/>
                    </a:lnTo>
                    <a:lnTo>
                      <a:pt x="149" y="251"/>
                    </a:lnTo>
                    <a:lnTo>
                      <a:pt x="149" y="254"/>
                    </a:lnTo>
                    <a:lnTo>
                      <a:pt x="149" y="254"/>
                    </a:lnTo>
                    <a:lnTo>
                      <a:pt x="148" y="258"/>
                    </a:lnTo>
                    <a:lnTo>
                      <a:pt x="148" y="258"/>
                    </a:lnTo>
                    <a:lnTo>
                      <a:pt x="148" y="259"/>
                    </a:lnTo>
                    <a:lnTo>
                      <a:pt x="149" y="259"/>
                    </a:lnTo>
                    <a:lnTo>
                      <a:pt x="154" y="259"/>
                    </a:lnTo>
                    <a:lnTo>
                      <a:pt x="154" y="259"/>
                    </a:lnTo>
                    <a:lnTo>
                      <a:pt x="158" y="259"/>
                    </a:lnTo>
                    <a:lnTo>
                      <a:pt x="163" y="261"/>
                    </a:lnTo>
                    <a:lnTo>
                      <a:pt x="166" y="261"/>
                    </a:lnTo>
                    <a:lnTo>
                      <a:pt x="166" y="259"/>
                    </a:lnTo>
                    <a:lnTo>
                      <a:pt x="166" y="256"/>
                    </a:lnTo>
                    <a:lnTo>
                      <a:pt x="166" y="256"/>
                    </a:lnTo>
                    <a:lnTo>
                      <a:pt x="165" y="247"/>
                    </a:lnTo>
                    <a:lnTo>
                      <a:pt x="165" y="244"/>
                    </a:lnTo>
                    <a:lnTo>
                      <a:pt x="168" y="242"/>
                    </a:lnTo>
                    <a:lnTo>
                      <a:pt x="168" y="242"/>
                    </a:lnTo>
                    <a:lnTo>
                      <a:pt x="171" y="242"/>
                    </a:lnTo>
                    <a:lnTo>
                      <a:pt x="173" y="246"/>
                    </a:lnTo>
                    <a:lnTo>
                      <a:pt x="175" y="253"/>
                    </a:lnTo>
                    <a:lnTo>
                      <a:pt x="175" y="253"/>
                    </a:lnTo>
                    <a:lnTo>
                      <a:pt x="177" y="254"/>
                    </a:lnTo>
                    <a:lnTo>
                      <a:pt x="178" y="254"/>
                    </a:lnTo>
                    <a:lnTo>
                      <a:pt x="182" y="253"/>
                    </a:lnTo>
                    <a:lnTo>
                      <a:pt x="182" y="249"/>
                    </a:lnTo>
                    <a:lnTo>
                      <a:pt x="182" y="249"/>
                    </a:lnTo>
                    <a:lnTo>
                      <a:pt x="180" y="246"/>
                    </a:lnTo>
                    <a:lnTo>
                      <a:pt x="178" y="242"/>
                    </a:lnTo>
                    <a:lnTo>
                      <a:pt x="178" y="242"/>
                    </a:lnTo>
                    <a:lnTo>
                      <a:pt x="178" y="241"/>
                    </a:lnTo>
                    <a:lnTo>
                      <a:pt x="182" y="241"/>
                    </a:lnTo>
                    <a:lnTo>
                      <a:pt x="182" y="241"/>
                    </a:lnTo>
                    <a:lnTo>
                      <a:pt x="183" y="244"/>
                    </a:lnTo>
                    <a:lnTo>
                      <a:pt x="185" y="246"/>
                    </a:lnTo>
                    <a:lnTo>
                      <a:pt x="187" y="246"/>
                    </a:lnTo>
                    <a:lnTo>
                      <a:pt x="187" y="246"/>
                    </a:lnTo>
                    <a:lnTo>
                      <a:pt x="188" y="246"/>
                    </a:lnTo>
                    <a:lnTo>
                      <a:pt x="188" y="244"/>
                    </a:lnTo>
                    <a:lnTo>
                      <a:pt x="190" y="241"/>
                    </a:lnTo>
                    <a:lnTo>
                      <a:pt x="190" y="241"/>
                    </a:lnTo>
                    <a:lnTo>
                      <a:pt x="188" y="234"/>
                    </a:lnTo>
                    <a:lnTo>
                      <a:pt x="190" y="230"/>
                    </a:lnTo>
                    <a:lnTo>
                      <a:pt x="192" y="230"/>
                    </a:lnTo>
                    <a:lnTo>
                      <a:pt x="192" y="230"/>
                    </a:lnTo>
                    <a:lnTo>
                      <a:pt x="192" y="230"/>
                    </a:lnTo>
                    <a:lnTo>
                      <a:pt x="193" y="234"/>
                    </a:lnTo>
                    <a:lnTo>
                      <a:pt x="195" y="237"/>
                    </a:lnTo>
                    <a:lnTo>
                      <a:pt x="195" y="241"/>
                    </a:lnTo>
                    <a:lnTo>
                      <a:pt x="199" y="242"/>
                    </a:lnTo>
                    <a:lnTo>
                      <a:pt x="199" y="242"/>
                    </a:lnTo>
                    <a:lnTo>
                      <a:pt x="199" y="234"/>
                    </a:lnTo>
                    <a:lnTo>
                      <a:pt x="200" y="227"/>
                    </a:lnTo>
                    <a:lnTo>
                      <a:pt x="200" y="227"/>
                    </a:lnTo>
                    <a:lnTo>
                      <a:pt x="202" y="224"/>
                    </a:lnTo>
                    <a:lnTo>
                      <a:pt x="204" y="224"/>
                    </a:lnTo>
                    <a:lnTo>
                      <a:pt x="205" y="225"/>
                    </a:lnTo>
                    <a:lnTo>
                      <a:pt x="205" y="225"/>
                    </a:lnTo>
                    <a:lnTo>
                      <a:pt x="205" y="229"/>
                    </a:lnTo>
                    <a:lnTo>
                      <a:pt x="207" y="230"/>
                    </a:lnTo>
                    <a:lnTo>
                      <a:pt x="209" y="230"/>
                    </a:lnTo>
                    <a:lnTo>
                      <a:pt x="209" y="230"/>
                    </a:lnTo>
                    <a:lnTo>
                      <a:pt x="212" y="229"/>
                    </a:lnTo>
                    <a:lnTo>
                      <a:pt x="216" y="227"/>
                    </a:lnTo>
                    <a:lnTo>
                      <a:pt x="216" y="227"/>
                    </a:lnTo>
                    <a:lnTo>
                      <a:pt x="217" y="224"/>
                    </a:lnTo>
                    <a:lnTo>
                      <a:pt x="217" y="220"/>
                    </a:lnTo>
                    <a:lnTo>
                      <a:pt x="221" y="214"/>
                    </a:lnTo>
                    <a:lnTo>
                      <a:pt x="221" y="214"/>
                    </a:lnTo>
                    <a:lnTo>
                      <a:pt x="222" y="210"/>
                    </a:lnTo>
                    <a:lnTo>
                      <a:pt x="224" y="210"/>
                    </a:lnTo>
                    <a:lnTo>
                      <a:pt x="226" y="212"/>
                    </a:lnTo>
                    <a:lnTo>
                      <a:pt x="226" y="212"/>
                    </a:lnTo>
                    <a:lnTo>
                      <a:pt x="227" y="215"/>
                    </a:lnTo>
                    <a:lnTo>
                      <a:pt x="227" y="217"/>
                    </a:lnTo>
                    <a:lnTo>
                      <a:pt x="231" y="217"/>
                    </a:lnTo>
                    <a:lnTo>
                      <a:pt x="231" y="217"/>
                    </a:lnTo>
                    <a:lnTo>
                      <a:pt x="231" y="212"/>
                    </a:lnTo>
                    <a:lnTo>
                      <a:pt x="231" y="207"/>
                    </a:lnTo>
                    <a:lnTo>
                      <a:pt x="231" y="207"/>
                    </a:lnTo>
                    <a:lnTo>
                      <a:pt x="233" y="202"/>
                    </a:lnTo>
                    <a:lnTo>
                      <a:pt x="236" y="198"/>
                    </a:lnTo>
                    <a:lnTo>
                      <a:pt x="236" y="198"/>
                    </a:lnTo>
                    <a:lnTo>
                      <a:pt x="241" y="190"/>
                    </a:lnTo>
                    <a:lnTo>
                      <a:pt x="243" y="185"/>
                    </a:lnTo>
                    <a:lnTo>
                      <a:pt x="241" y="181"/>
                    </a:lnTo>
                    <a:lnTo>
                      <a:pt x="239" y="181"/>
                    </a:lnTo>
                    <a:lnTo>
                      <a:pt x="239" y="181"/>
                    </a:lnTo>
                    <a:close/>
                  </a:path>
                </a:pathLst>
              </a:custGeom>
              <a:grp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89">
                  <a:defRPr/>
                </a:pPr>
                <a:endParaRPr lang="en-US">
                  <a:solidFill>
                    <a:srgbClr val="67757D"/>
                  </a:solidFill>
                  <a:cs typeface="+mn-cs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327DC8EC-6DFD-48BF-BAA8-2255469787E4}"/>
                  </a:ext>
                </a:extLst>
              </p:cNvPr>
              <p:cNvGrpSpPr/>
              <p:nvPr/>
            </p:nvGrpSpPr>
            <p:grpSpPr>
              <a:xfrm>
                <a:off x="2057283" y="955348"/>
                <a:ext cx="7840290" cy="4914040"/>
                <a:chOff x="2057283" y="955348"/>
                <a:chExt cx="7840290" cy="4914040"/>
              </a:xfrm>
              <a:grpFill/>
            </p:grpSpPr>
            <p:sp>
              <p:nvSpPr>
                <p:cNvPr id="80" name="Freeform 97">
                  <a:extLst>
                    <a:ext uri="{FF2B5EF4-FFF2-40B4-BE49-F238E27FC236}">
                      <a16:creationId xmlns:a16="http://schemas.microsoft.com/office/drawing/2014/main" id="{85177A04-786F-41BE-B742-B467E4A32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1207" y="3909316"/>
                  <a:ext cx="2308298" cy="1960072"/>
                </a:xfrm>
                <a:custGeom>
                  <a:avLst/>
                  <a:gdLst>
                    <a:gd name="T0" fmla="*/ 969 w 1107"/>
                    <a:gd name="T1" fmla="*/ 719 h 940"/>
                    <a:gd name="T2" fmla="*/ 903 w 1107"/>
                    <a:gd name="T3" fmla="*/ 660 h 940"/>
                    <a:gd name="T4" fmla="*/ 852 w 1107"/>
                    <a:gd name="T5" fmla="*/ 689 h 940"/>
                    <a:gd name="T6" fmla="*/ 786 w 1107"/>
                    <a:gd name="T7" fmla="*/ 641 h 940"/>
                    <a:gd name="T8" fmla="*/ 735 w 1107"/>
                    <a:gd name="T9" fmla="*/ 105 h 940"/>
                    <a:gd name="T10" fmla="*/ 630 w 1107"/>
                    <a:gd name="T11" fmla="*/ 91 h 940"/>
                    <a:gd name="T12" fmla="*/ 543 w 1107"/>
                    <a:gd name="T13" fmla="*/ 46 h 940"/>
                    <a:gd name="T14" fmla="*/ 506 w 1107"/>
                    <a:gd name="T15" fmla="*/ 24 h 940"/>
                    <a:gd name="T16" fmla="*/ 438 w 1107"/>
                    <a:gd name="T17" fmla="*/ 18 h 940"/>
                    <a:gd name="T18" fmla="*/ 362 w 1107"/>
                    <a:gd name="T19" fmla="*/ 32 h 940"/>
                    <a:gd name="T20" fmla="*/ 273 w 1107"/>
                    <a:gd name="T21" fmla="*/ 81 h 940"/>
                    <a:gd name="T22" fmla="*/ 272 w 1107"/>
                    <a:gd name="T23" fmla="*/ 168 h 940"/>
                    <a:gd name="T24" fmla="*/ 290 w 1107"/>
                    <a:gd name="T25" fmla="*/ 212 h 940"/>
                    <a:gd name="T26" fmla="*/ 270 w 1107"/>
                    <a:gd name="T27" fmla="*/ 244 h 940"/>
                    <a:gd name="T28" fmla="*/ 243 w 1107"/>
                    <a:gd name="T29" fmla="*/ 200 h 940"/>
                    <a:gd name="T30" fmla="*/ 190 w 1107"/>
                    <a:gd name="T31" fmla="*/ 209 h 940"/>
                    <a:gd name="T32" fmla="*/ 168 w 1107"/>
                    <a:gd name="T33" fmla="*/ 259 h 940"/>
                    <a:gd name="T34" fmla="*/ 214 w 1107"/>
                    <a:gd name="T35" fmla="*/ 314 h 940"/>
                    <a:gd name="T36" fmla="*/ 287 w 1107"/>
                    <a:gd name="T37" fmla="*/ 319 h 940"/>
                    <a:gd name="T38" fmla="*/ 273 w 1107"/>
                    <a:gd name="T39" fmla="*/ 380 h 940"/>
                    <a:gd name="T40" fmla="*/ 212 w 1107"/>
                    <a:gd name="T41" fmla="*/ 395 h 940"/>
                    <a:gd name="T42" fmla="*/ 150 w 1107"/>
                    <a:gd name="T43" fmla="*/ 407 h 940"/>
                    <a:gd name="T44" fmla="*/ 119 w 1107"/>
                    <a:gd name="T45" fmla="*/ 484 h 940"/>
                    <a:gd name="T46" fmla="*/ 119 w 1107"/>
                    <a:gd name="T47" fmla="*/ 540 h 940"/>
                    <a:gd name="T48" fmla="*/ 180 w 1107"/>
                    <a:gd name="T49" fmla="*/ 558 h 940"/>
                    <a:gd name="T50" fmla="*/ 184 w 1107"/>
                    <a:gd name="T51" fmla="*/ 602 h 940"/>
                    <a:gd name="T52" fmla="*/ 155 w 1107"/>
                    <a:gd name="T53" fmla="*/ 641 h 940"/>
                    <a:gd name="T54" fmla="*/ 206 w 1107"/>
                    <a:gd name="T55" fmla="*/ 640 h 940"/>
                    <a:gd name="T56" fmla="*/ 238 w 1107"/>
                    <a:gd name="T57" fmla="*/ 652 h 940"/>
                    <a:gd name="T58" fmla="*/ 251 w 1107"/>
                    <a:gd name="T59" fmla="*/ 669 h 940"/>
                    <a:gd name="T60" fmla="*/ 297 w 1107"/>
                    <a:gd name="T61" fmla="*/ 660 h 940"/>
                    <a:gd name="T62" fmla="*/ 257 w 1107"/>
                    <a:gd name="T63" fmla="*/ 733 h 940"/>
                    <a:gd name="T64" fmla="*/ 217 w 1107"/>
                    <a:gd name="T65" fmla="*/ 764 h 940"/>
                    <a:gd name="T66" fmla="*/ 143 w 1107"/>
                    <a:gd name="T67" fmla="*/ 787 h 940"/>
                    <a:gd name="T68" fmla="*/ 51 w 1107"/>
                    <a:gd name="T69" fmla="*/ 813 h 940"/>
                    <a:gd name="T70" fmla="*/ 19 w 1107"/>
                    <a:gd name="T71" fmla="*/ 833 h 940"/>
                    <a:gd name="T72" fmla="*/ 97 w 1107"/>
                    <a:gd name="T73" fmla="*/ 821 h 940"/>
                    <a:gd name="T74" fmla="*/ 165 w 1107"/>
                    <a:gd name="T75" fmla="*/ 811 h 940"/>
                    <a:gd name="T76" fmla="*/ 214 w 1107"/>
                    <a:gd name="T77" fmla="*/ 811 h 940"/>
                    <a:gd name="T78" fmla="*/ 243 w 1107"/>
                    <a:gd name="T79" fmla="*/ 774 h 940"/>
                    <a:gd name="T80" fmla="*/ 399 w 1107"/>
                    <a:gd name="T81" fmla="*/ 686 h 940"/>
                    <a:gd name="T82" fmla="*/ 433 w 1107"/>
                    <a:gd name="T83" fmla="*/ 635 h 940"/>
                    <a:gd name="T84" fmla="*/ 520 w 1107"/>
                    <a:gd name="T85" fmla="*/ 579 h 940"/>
                    <a:gd name="T86" fmla="*/ 474 w 1107"/>
                    <a:gd name="T87" fmla="*/ 609 h 940"/>
                    <a:gd name="T88" fmla="*/ 469 w 1107"/>
                    <a:gd name="T89" fmla="*/ 662 h 940"/>
                    <a:gd name="T90" fmla="*/ 492 w 1107"/>
                    <a:gd name="T91" fmla="*/ 674 h 940"/>
                    <a:gd name="T92" fmla="*/ 550 w 1107"/>
                    <a:gd name="T93" fmla="*/ 653 h 940"/>
                    <a:gd name="T94" fmla="*/ 584 w 1107"/>
                    <a:gd name="T95" fmla="*/ 602 h 940"/>
                    <a:gd name="T96" fmla="*/ 581 w 1107"/>
                    <a:gd name="T97" fmla="*/ 660 h 940"/>
                    <a:gd name="T98" fmla="*/ 664 w 1107"/>
                    <a:gd name="T99" fmla="*/ 648 h 940"/>
                    <a:gd name="T100" fmla="*/ 772 w 1107"/>
                    <a:gd name="T101" fmla="*/ 675 h 940"/>
                    <a:gd name="T102" fmla="*/ 784 w 1107"/>
                    <a:gd name="T103" fmla="*/ 687 h 940"/>
                    <a:gd name="T104" fmla="*/ 881 w 1107"/>
                    <a:gd name="T105" fmla="*/ 752 h 940"/>
                    <a:gd name="T106" fmla="*/ 896 w 1107"/>
                    <a:gd name="T107" fmla="*/ 784 h 940"/>
                    <a:gd name="T108" fmla="*/ 940 w 1107"/>
                    <a:gd name="T109" fmla="*/ 864 h 940"/>
                    <a:gd name="T110" fmla="*/ 964 w 1107"/>
                    <a:gd name="T111" fmla="*/ 867 h 940"/>
                    <a:gd name="T112" fmla="*/ 988 w 1107"/>
                    <a:gd name="T113" fmla="*/ 882 h 940"/>
                    <a:gd name="T114" fmla="*/ 1008 w 1107"/>
                    <a:gd name="T115" fmla="*/ 927 h 940"/>
                    <a:gd name="T116" fmla="*/ 1034 w 1107"/>
                    <a:gd name="T117" fmla="*/ 935 h 940"/>
                    <a:gd name="T118" fmla="*/ 1047 w 1107"/>
                    <a:gd name="T119" fmla="*/ 893 h 940"/>
                    <a:gd name="T120" fmla="*/ 1107 w 1107"/>
                    <a:gd name="T121" fmla="*/ 871 h 9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107" h="940">
                      <a:moveTo>
                        <a:pt x="1091" y="838"/>
                      </a:moveTo>
                      <a:lnTo>
                        <a:pt x="1091" y="838"/>
                      </a:lnTo>
                      <a:lnTo>
                        <a:pt x="1069" y="831"/>
                      </a:lnTo>
                      <a:lnTo>
                        <a:pt x="1061" y="826"/>
                      </a:lnTo>
                      <a:lnTo>
                        <a:pt x="1052" y="821"/>
                      </a:lnTo>
                      <a:lnTo>
                        <a:pt x="1044" y="815"/>
                      </a:lnTo>
                      <a:lnTo>
                        <a:pt x="1035" y="806"/>
                      </a:lnTo>
                      <a:lnTo>
                        <a:pt x="1027" y="796"/>
                      </a:lnTo>
                      <a:lnTo>
                        <a:pt x="1018" y="784"/>
                      </a:lnTo>
                      <a:lnTo>
                        <a:pt x="1018" y="784"/>
                      </a:lnTo>
                      <a:lnTo>
                        <a:pt x="1001" y="757"/>
                      </a:lnTo>
                      <a:lnTo>
                        <a:pt x="984" y="736"/>
                      </a:lnTo>
                      <a:lnTo>
                        <a:pt x="969" y="719"/>
                      </a:lnTo>
                      <a:lnTo>
                        <a:pt x="962" y="714"/>
                      </a:lnTo>
                      <a:lnTo>
                        <a:pt x="957" y="709"/>
                      </a:lnTo>
                      <a:lnTo>
                        <a:pt x="957" y="709"/>
                      </a:lnTo>
                      <a:lnTo>
                        <a:pt x="947" y="702"/>
                      </a:lnTo>
                      <a:lnTo>
                        <a:pt x="940" y="696"/>
                      </a:lnTo>
                      <a:lnTo>
                        <a:pt x="935" y="686"/>
                      </a:lnTo>
                      <a:lnTo>
                        <a:pt x="928" y="675"/>
                      </a:lnTo>
                      <a:lnTo>
                        <a:pt x="928" y="675"/>
                      </a:lnTo>
                      <a:lnTo>
                        <a:pt x="925" y="669"/>
                      </a:lnTo>
                      <a:lnTo>
                        <a:pt x="920" y="665"/>
                      </a:lnTo>
                      <a:lnTo>
                        <a:pt x="915" y="662"/>
                      </a:lnTo>
                      <a:lnTo>
                        <a:pt x="910" y="660"/>
                      </a:lnTo>
                      <a:lnTo>
                        <a:pt x="903" y="660"/>
                      </a:lnTo>
                      <a:lnTo>
                        <a:pt x="898" y="662"/>
                      </a:lnTo>
                      <a:lnTo>
                        <a:pt x="891" y="665"/>
                      </a:lnTo>
                      <a:lnTo>
                        <a:pt x="886" y="670"/>
                      </a:lnTo>
                      <a:lnTo>
                        <a:pt x="886" y="670"/>
                      </a:lnTo>
                      <a:lnTo>
                        <a:pt x="883" y="675"/>
                      </a:lnTo>
                      <a:lnTo>
                        <a:pt x="879" y="680"/>
                      </a:lnTo>
                      <a:lnTo>
                        <a:pt x="874" y="692"/>
                      </a:lnTo>
                      <a:lnTo>
                        <a:pt x="871" y="697"/>
                      </a:lnTo>
                      <a:lnTo>
                        <a:pt x="869" y="699"/>
                      </a:lnTo>
                      <a:lnTo>
                        <a:pt x="866" y="701"/>
                      </a:lnTo>
                      <a:lnTo>
                        <a:pt x="862" y="699"/>
                      </a:lnTo>
                      <a:lnTo>
                        <a:pt x="862" y="699"/>
                      </a:lnTo>
                      <a:lnTo>
                        <a:pt x="852" y="689"/>
                      </a:lnTo>
                      <a:lnTo>
                        <a:pt x="837" y="675"/>
                      </a:lnTo>
                      <a:lnTo>
                        <a:pt x="825" y="662"/>
                      </a:lnTo>
                      <a:lnTo>
                        <a:pt x="822" y="655"/>
                      </a:lnTo>
                      <a:lnTo>
                        <a:pt x="818" y="648"/>
                      </a:lnTo>
                      <a:lnTo>
                        <a:pt x="818" y="648"/>
                      </a:lnTo>
                      <a:lnTo>
                        <a:pt x="816" y="640"/>
                      </a:lnTo>
                      <a:lnTo>
                        <a:pt x="815" y="636"/>
                      </a:lnTo>
                      <a:lnTo>
                        <a:pt x="811" y="635"/>
                      </a:lnTo>
                      <a:lnTo>
                        <a:pt x="803" y="635"/>
                      </a:lnTo>
                      <a:lnTo>
                        <a:pt x="803" y="635"/>
                      </a:lnTo>
                      <a:lnTo>
                        <a:pt x="798" y="636"/>
                      </a:lnTo>
                      <a:lnTo>
                        <a:pt x="793" y="640"/>
                      </a:lnTo>
                      <a:lnTo>
                        <a:pt x="786" y="641"/>
                      </a:lnTo>
                      <a:lnTo>
                        <a:pt x="779" y="643"/>
                      </a:lnTo>
                      <a:lnTo>
                        <a:pt x="774" y="643"/>
                      </a:lnTo>
                      <a:lnTo>
                        <a:pt x="772" y="640"/>
                      </a:lnTo>
                      <a:lnTo>
                        <a:pt x="769" y="636"/>
                      </a:lnTo>
                      <a:lnTo>
                        <a:pt x="767" y="626"/>
                      </a:lnTo>
                      <a:lnTo>
                        <a:pt x="766" y="609"/>
                      </a:lnTo>
                      <a:lnTo>
                        <a:pt x="766" y="609"/>
                      </a:lnTo>
                      <a:lnTo>
                        <a:pt x="767" y="509"/>
                      </a:lnTo>
                      <a:lnTo>
                        <a:pt x="767" y="346"/>
                      </a:lnTo>
                      <a:lnTo>
                        <a:pt x="766" y="127"/>
                      </a:lnTo>
                      <a:lnTo>
                        <a:pt x="766" y="127"/>
                      </a:lnTo>
                      <a:lnTo>
                        <a:pt x="749" y="114"/>
                      </a:lnTo>
                      <a:lnTo>
                        <a:pt x="735" y="105"/>
                      </a:lnTo>
                      <a:lnTo>
                        <a:pt x="730" y="102"/>
                      </a:lnTo>
                      <a:lnTo>
                        <a:pt x="725" y="100"/>
                      </a:lnTo>
                      <a:lnTo>
                        <a:pt x="725" y="100"/>
                      </a:lnTo>
                      <a:lnTo>
                        <a:pt x="691" y="100"/>
                      </a:lnTo>
                      <a:lnTo>
                        <a:pt x="671" y="100"/>
                      </a:lnTo>
                      <a:lnTo>
                        <a:pt x="662" y="98"/>
                      </a:lnTo>
                      <a:lnTo>
                        <a:pt x="657" y="97"/>
                      </a:lnTo>
                      <a:lnTo>
                        <a:pt x="657" y="97"/>
                      </a:lnTo>
                      <a:lnTo>
                        <a:pt x="654" y="93"/>
                      </a:lnTo>
                      <a:lnTo>
                        <a:pt x="650" y="93"/>
                      </a:lnTo>
                      <a:lnTo>
                        <a:pt x="643" y="93"/>
                      </a:lnTo>
                      <a:lnTo>
                        <a:pt x="635" y="93"/>
                      </a:lnTo>
                      <a:lnTo>
                        <a:pt x="630" y="91"/>
                      </a:lnTo>
                      <a:lnTo>
                        <a:pt x="626" y="88"/>
                      </a:lnTo>
                      <a:lnTo>
                        <a:pt x="626" y="88"/>
                      </a:lnTo>
                      <a:lnTo>
                        <a:pt x="615" y="80"/>
                      </a:lnTo>
                      <a:lnTo>
                        <a:pt x="603" y="71"/>
                      </a:lnTo>
                      <a:lnTo>
                        <a:pt x="587" y="66"/>
                      </a:lnTo>
                      <a:lnTo>
                        <a:pt x="574" y="64"/>
                      </a:lnTo>
                      <a:lnTo>
                        <a:pt x="574" y="64"/>
                      </a:lnTo>
                      <a:lnTo>
                        <a:pt x="562" y="63"/>
                      </a:lnTo>
                      <a:lnTo>
                        <a:pt x="553" y="61"/>
                      </a:lnTo>
                      <a:lnTo>
                        <a:pt x="550" y="59"/>
                      </a:lnTo>
                      <a:lnTo>
                        <a:pt x="547" y="56"/>
                      </a:lnTo>
                      <a:lnTo>
                        <a:pt x="545" y="52"/>
                      </a:lnTo>
                      <a:lnTo>
                        <a:pt x="543" y="46"/>
                      </a:lnTo>
                      <a:lnTo>
                        <a:pt x="543" y="46"/>
                      </a:lnTo>
                      <a:lnTo>
                        <a:pt x="542" y="37"/>
                      </a:lnTo>
                      <a:lnTo>
                        <a:pt x="540" y="34"/>
                      </a:lnTo>
                      <a:lnTo>
                        <a:pt x="538" y="32"/>
                      </a:lnTo>
                      <a:lnTo>
                        <a:pt x="535" y="30"/>
                      </a:lnTo>
                      <a:lnTo>
                        <a:pt x="531" y="30"/>
                      </a:lnTo>
                      <a:lnTo>
                        <a:pt x="520" y="34"/>
                      </a:lnTo>
                      <a:lnTo>
                        <a:pt x="520" y="34"/>
                      </a:lnTo>
                      <a:lnTo>
                        <a:pt x="509" y="34"/>
                      </a:lnTo>
                      <a:lnTo>
                        <a:pt x="508" y="34"/>
                      </a:lnTo>
                      <a:lnTo>
                        <a:pt x="506" y="32"/>
                      </a:lnTo>
                      <a:lnTo>
                        <a:pt x="506" y="27"/>
                      </a:lnTo>
                      <a:lnTo>
                        <a:pt x="506" y="24"/>
                      </a:lnTo>
                      <a:lnTo>
                        <a:pt x="504" y="20"/>
                      </a:lnTo>
                      <a:lnTo>
                        <a:pt x="504" y="20"/>
                      </a:lnTo>
                      <a:lnTo>
                        <a:pt x="496" y="12"/>
                      </a:lnTo>
                      <a:lnTo>
                        <a:pt x="489" y="7"/>
                      </a:lnTo>
                      <a:lnTo>
                        <a:pt x="482" y="3"/>
                      </a:lnTo>
                      <a:lnTo>
                        <a:pt x="475" y="0"/>
                      </a:lnTo>
                      <a:lnTo>
                        <a:pt x="469" y="0"/>
                      </a:lnTo>
                      <a:lnTo>
                        <a:pt x="462" y="3"/>
                      </a:lnTo>
                      <a:lnTo>
                        <a:pt x="457" y="8"/>
                      </a:lnTo>
                      <a:lnTo>
                        <a:pt x="457" y="8"/>
                      </a:lnTo>
                      <a:lnTo>
                        <a:pt x="452" y="13"/>
                      </a:lnTo>
                      <a:lnTo>
                        <a:pt x="445" y="17"/>
                      </a:lnTo>
                      <a:lnTo>
                        <a:pt x="438" y="18"/>
                      </a:lnTo>
                      <a:lnTo>
                        <a:pt x="431" y="18"/>
                      </a:lnTo>
                      <a:lnTo>
                        <a:pt x="421" y="18"/>
                      </a:lnTo>
                      <a:lnTo>
                        <a:pt x="418" y="17"/>
                      </a:lnTo>
                      <a:lnTo>
                        <a:pt x="418" y="17"/>
                      </a:lnTo>
                      <a:lnTo>
                        <a:pt x="408" y="18"/>
                      </a:lnTo>
                      <a:lnTo>
                        <a:pt x="399" y="22"/>
                      </a:lnTo>
                      <a:lnTo>
                        <a:pt x="392" y="25"/>
                      </a:lnTo>
                      <a:lnTo>
                        <a:pt x="392" y="25"/>
                      </a:lnTo>
                      <a:lnTo>
                        <a:pt x="384" y="30"/>
                      </a:lnTo>
                      <a:lnTo>
                        <a:pt x="375" y="32"/>
                      </a:lnTo>
                      <a:lnTo>
                        <a:pt x="368" y="32"/>
                      </a:lnTo>
                      <a:lnTo>
                        <a:pt x="362" y="32"/>
                      </a:lnTo>
                      <a:lnTo>
                        <a:pt x="362" y="32"/>
                      </a:lnTo>
                      <a:lnTo>
                        <a:pt x="355" y="30"/>
                      </a:lnTo>
                      <a:lnTo>
                        <a:pt x="348" y="34"/>
                      </a:lnTo>
                      <a:lnTo>
                        <a:pt x="341" y="41"/>
                      </a:lnTo>
                      <a:lnTo>
                        <a:pt x="335" y="51"/>
                      </a:lnTo>
                      <a:lnTo>
                        <a:pt x="335" y="51"/>
                      </a:lnTo>
                      <a:lnTo>
                        <a:pt x="326" y="64"/>
                      </a:lnTo>
                      <a:lnTo>
                        <a:pt x="319" y="74"/>
                      </a:lnTo>
                      <a:lnTo>
                        <a:pt x="314" y="80"/>
                      </a:lnTo>
                      <a:lnTo>
                        <a:pt x="309" y="81"/>
                      </a:lnTo>
                      <a:lnTo>
                        <a:pt x="302" y="83"/>
                      </a:lnTo>
                      <a:lnTo>
                        <a:pt x="294" y="83"/>
                      </a:lnTo>
                      <a:lnTo>
                        <a:pt x="294" y="83"/>
                      </a:lnTo>
                      <a:lnTo>
                        <a:pt x="273" y="81"/>
                      </a:lnTo>
                      <a:lnTo>
                        <a:pt x="263" y="81"/>
                      </a:lnTo>
                      <a:lnTo>
                        <a:pt x="253" y="81"/>
                      </a:lnTo>
                      <a:lnTo>
                        <a:pt x="246" y="83"/>
                      </a:lnTo>
                      <a:lnTo>
                        <a:pt x="240" y="88"/>
                      </a:lnTo>
                      <a:lnTo>
                        <a:pt x="240" y="91"/>
                      </a:lnTo>
                      <a:lnTo>
                        <a:pt x="240" y="95"/>
                      </a:lnTo>
                      <a:lnTo>
                        <a:pt x="240" y="100"/>
                      </a:lnTo>
                      <a:lnTo>
                        <a:pt x="243" y="105"/>
                      </a:lnTo>
                      <a:lnTo>
                        <a:pt x="243" y="105"/>
                      </a:lnTo>
                      <a:lnTo>
                        <a:pt x="255" y="125"/>
                      </a:lnTo>
                      <a:lnTo>
                        <a:pt x="263" y="146"/>
                      </a:lnTo>
                      <a:lnTo>
                        <a:pt x="270" y="161"/>
                      </a:lnTo>
                      <a:lnTo>
                        <a:pt x="272" y="168"/>
                      </a:lnTo>
                      <a:lnTo>
                        <a:pt x="272" y="173"/>
                      </a:lnTo>
                      <a:lnTo>
                        <a:pt x="272" y="173"/>
                      </a:lnTo>
                      <a:lnTo>
                        <a:pt x="272" y="178"/>
                      </a:lnTo>
                      <a:lnTo>
                        <a:pt x="272" y="181"/>
                      </a:lnTo>
                      <a:lnTo>
                        <a:pt x="277" y="187"/>
                      </a:lnTo>
                      <a:lnTo>
                        <a:pt x="282" y="190"/>
                      </a:lnTo>
                      <a:lnTo>
                        <a:pt x="284" y="190"/>
                      </a:lnTo>
                      <a:lnTo>
                        <a:pt x="284" y="190"/>
                      </a:lnTo>
                      <a:lnTo>
                        <a:pt x="287" y="193"/>
                      </a:lnTo>
                      <a:lnTo>
                        <a:pt x="289" y="197"/>
                      </a:lnTo>
                      <a:lnTo>
                        <a:pt x="290" y="203"/>
                      </a:lnTo>
                      <a:lnTo>
                        <a:pt x="290" y="203"/>
                      </a:lnTo>
                      <a:lnTo>
                        <a:pt x="290" y="212"/>
                      </a:lnTo>
                      <a:lnTo>
                        <a:pt x="292" y="220"/>
                      </a:lnTo>
                      <a:lnTo>
                        <a:pt x="296" y="229"/>
                      </a:lnTo>
                      <a:lnTo>
                        <a:pt x="299" y="234"/>
                      </a:lnTo>
                      <a:lnTo>
                        <a:pt x="299" y="234"/>
                      </a:lnTo>
                      <a:lnTo>
                        <a:pt x="302" y="239"/>
                      </a:lnTo>
                      <a:lnTo>
                        <a:pt x="304" y="243"/>
                      </a:lnTo>
                      <a:lnTo>
                        <a:pt x="304" y="248"/>
                      </a:lnTo>
                      <a:lnTo>
                        <a:pt x="302" y="251"/>
                      </a:lnTo>
                      <a:lnTo>
                        <a:pt x="299" y="253"/>
                      </a:lnTo>
                      <a:lnTo>
                        <a:pt x="294" y="253"/>
                      </a:lnTo>
                      <a:lnTo>
                        <a:pt x="287" y="251"/>
                      </a:lnTo>
                      <a:lnTo>
                        <a:pt x="287" y="251"/>
                      </a:lnTo>
                      <a:lnTo>
                        <a:pt x="270" y="244"/>
                      </a:lnTo>
                      <a:lnTo>
                        <a:pt x="258" y="237"/>
                      </a:lnTo>
                      <a:lnTo>
                        <a:pt x="255" y="234"/>
                      </a:lnTo>
                      <a:lnTo>
                        <a:pt x="253" y="231"/>
                      </a:lnTo>
                      <a:lnTo>
                        <a:pt x="253" y="226"/>
                      </a:lnTo>
                      <a:lnTo>
                        <a:pt x="255" y="219"/>
                      </a:lnTo>
                      <a:lnTo>
                        <a:pt x="255" y="219"/>
                      </a:lnTo>
                      <a:lnTo>
                        <a:pt x="257" y="214"/>
                      </a:lnTo>
                      <a:lnTo>
                        <a:pt x="257" y="209"/>
                      </a:lnTo>
                      <a:lnTo>
                        <a:pt x="255" y="205"/>
                      </a:lnTo>
                      <a:lnTo>
                        <a:pt x="251" y="203"/>
                      </a:lnTo>
                      <a:lnTo>
                        <a:pt x="246" y="202"/>
                      </a:lnTo>
                      <a:lnTo>
                        <a:pt x="243" y="200"/>
                      </a:lnTo>
                      <a:lnTo>
                        <a:pt x="243" y="200"/>
                      </a:lnTo>
                      <a:lnTo>
                        <a:pt x="238" y="200"/>
                      </a:lnTo>
                      <a:lnTo>
                        <a:pt x="228" y="198"/>
                      </a:lnTo>
                      <a:lnTo>
                        <a:pt x="223" y="200"/>
                      </a:lnTo>
                      <a:lnTo>
                        <a:pt x="217" y="200"/>
                      </a:lnTo>
                      <a:lnTo>
                        <a:pt x="214" y="203"/>
                      </a:lnTo>
                      <a:lnTo>
                        <a:pt x="212" y="207"/>
                      </a:lnTo>
                      <a:lnTo>
                        <a:pt x="212" y="207"/>
                      </a:lnTo>
                      <a:lnTo>
                        <a:pt x="211" y="210"/>
                      </a:lnTo>
                      <a:lnTo>
                        <a:pt x="209" y="212"/>
                      </a:lnTo>
                      <a:lnTo>
                        <a:pt x="206" y="214"/>
                      </a:lnTo>
                      <a:lnTo>
                        <a:pt x="201" y="212"/>
                      </a:lnTo>
                      <a:lnTo>
                        <a:pt x="194" y="210"/>
                      </a:lnTo>
                      <a:lnTo>
                        <a:pt x="190" y="209"/>
                      </a:lnTo>
                      <a:lnTo>
                        <a:pt x="190" y="209"/>
                      </a:lnTo>
                      <a:lnTo>
                        <a:pt x="180" y="209"/>
                      </a:lnTo>
                      <a:lnTo>
                        <a:pt x="161" y="210"/>
                      </a:lnTo>
                      <a:lnTo>
                        <a:pt x="153" y="212"/>
                      </a:lnTo>
                      <a:lnTo>
                        <a:pt x="146" y="215"/>
                      </a:lnTo>
                      <a:lnTo>
                        <a:pt x="145" y="217"/>
                      </a:lnTo>
                      <a:lnTo>
                        <a:pt x="145" y="220"/>
                      </a:lnTo>
                      <a:lnTo>
                        <a:pt x="146" y="226"/>
                      </a:lnTo>
                      <a:lnTo>
                        <a:pt x="150" y="229"/>
                      </a:lnTo>
                      <a:lnTo>
                        <a:pt x="150" y="229"/>
                      </a:lnTo>
                      <a:lnTo>
                        <a:pt x="158" y="239"/>
                      </a:lnTo>
                      <a:lnTo>
                        <a:pt x="163" y="246"/>
                      </a:lnTo>
                      <a:lnTo>
                        <a:pt x="168" y="259"/>
                      </a:lnTo>
                      <a:lnTo>
                        <a:pt x="168" y="266"/>
                      </a:lnTo>
                      <a:lnTo>
                        <a:pt x="168" y="270"/>
                      </a:lnTo>
                      <a:lnTo>
                        <a:pt x="168" y="270"/>
                      </a:lnTo>
                      <a:lnTo>
                        <a:pt x="168" y="273"/>
                      </a:lnTo>
                      <a:lnTo>
                        <a:pt x="167" y="283"/>
                      </a:lnTo>
                      <a:lnTo>
                        <a:pt x="168" y="295"/>
                      </a:lnTo>
                      <a:lnTo>
                        <a:pt x="172" y="299"/>
                      </a:lnTo>
                      <a:lnTo>
                        <a:pt x="175" y="302"/>
                      </a:lnTo>
                      <a:lnTo>
                        <a:pt x="175" y="302"/>
                      </a:lnTo>
                      <a:lnTo>
                        <a:pt x="185" y="307"/>
                      </a:lnTo>
                      <a:lnTo>
                        <a:pt x="195" y="310"/>
                      </a:lnTo>
                      <a:lnTo>
                        <a:pt x="207" y="314"/>
                      </a:lnTo>
                      <a:lnTo>
                        <a:pt x="214" y="314"/>
                      </a:lnTo>
                      <a:lnTo>
                        <a:pt x="214" y="314"/>
                      </a:lnTo>
                      <a:lnTo>
                        <a:pt x="221" y="316"/>
                      </a:lnTo>
                      <a:lnTo>
                        <a:pt x="226" y="317"/>
                      </a:lnTo>
                      <a:lnTo>
                        <a:pt x="236" y="324"/>
                      </a:lnTo>
                      <a:lnTo>
                        <a:pt x="236" y="324"/>
                      </a:lnTo>
                      <a:lnTo>
                        <a:pt x="243" y="326"/>
                      </a:lnTo>
                      <a:lnTo>
                        <a:pt x="248" y="327"/>
                      </a:lnTo>
                      <a:lnTo>
                        <a:pt x="253" y="326"/>
                      </a:lnTo>
                      <a:lnTo>
                        <a:pt x="257" y="324"/>
                      </a:lnTo>
                      <a:lnTo>
                        <a:pt x="257" y="324"/>
                      </a:lnTo>
                      <a:lnTo>
                        <a:pt x="265" y="321"/>
                      </a:lnTo>
                      <a:lnTo>
                        <a:pt x="280" y="319"/>
                      </a:lnTo>
                      <a:lnTo>
                        <a:pt x="287" y="319"/>
                      </a:lnTo>
                      <a:lnTo>
                        <a:pt x="292" y="321"/>
                      </a:lnTo>
                      <a:lnTo>
                        <a:pt x="292" y="322"/>
                      </a:lnTo>
                      <a:lnTo>
                        <a:pt x="294" y="324"/>
                      </a:lnTo>
                      <a:lnTo>
                        <a:pt x="290" y="331"/>
                      </a:lnTo>
                      <a:lnTo>
                        <a:pt x="290" y="331"/>
                      </a:lnTo>
                      <a:lnTo>
                        <a:pt x="284" y="343"/>
                      </a:lnTo>
                      <a:lnTo>
                        <a:pt x="280" y="353"/>
                      </a:lnTo>
                      <a:lnTo>
                        <a:pt x="279" y="358"/>
                      </a:lnTo>
                      <a:lnTo>
                        <a:pt x="279" y="360"/>
                      </a:lnTo>
                      <a:lnTo>
                        <a:pt x="279" y="360"/>
                      </a:lnTo>
                      <a:lnTo>
                        <a:pt x="279" y="365"/>
                      </a:lnTo>
                      <a:lnTo>
                        <a:pt x="277" y="375"/>
                      </a:lnTo>
                      <a:lnTo>
                        <a:pt x="273" y="380"/>
                      </a:lnTo>
                      <a:lnTo>
                        <a:pt x="270" y="385"/>
                      </a:lnTo>
                      <a:lnTo>
                        <a:pt x="265" y="388"/>
                      </a:lnTo>
                      <a:lnTo>
                        <a:pt x="260" y="390"/>
                      </a:lnTo>
                      <a:lnTo>
                        <a:pt x="260" y="390"/>
                      </a:lnTo>
                      <a:lnTo>
                        <a:pt x="253" y="390"/>
                      </a:lnTo>
                      <a:lnTo>
                        <a:pt x="248" y="388"/>
                      </a:lnTo>
                      <a:lnTo>
                        <a:pt x="241" y="385"/>
                      </a:lnTo>
                      <a:lnTo>
                        <a:pt x="234" y="383"/>
                      </a:lnTo>
                      <a:lnTo>
                        <a:pt x="231" y="385"/>
                      </a:lnTo>
                      <a:lnTo>
                        <a:pt x="228" y="387"/>
                      </a:lnTo>
                      <a:lnTo>
                        <a:pt x="228" y="387"/>
                      </a:lnTo>
                      <a:lnTo>
                        <a:pt x="219" y="392"/>
                      </a:lnTo>
                      <a:lnTo>
                        <a:pt x="212" y="395"/>
                      </a:lnTo>
                      <a:lnTo>
                        <a:pt x="211" y="395"/>
                      </a:lnTo>
                      <a:lnTo>
                        <a:pt x="207" y="395"/>
                      </a:lnTo>
                      <a:lnTo>
                        <a:pt x="204" y="390"/>
                      </a:lnTo>
                      <a:lnTo>
                        <a:pt x="204" y="390"/>
                      </a:lnTo>
                      <a:lnTo>
                        <a:pt x="197" y="382"/>
                      </a:lnTo>
                      <a:lnTo>
                        <a:pt x="192" y="378"/>
                      </a:lnTo>
                      <a:lnTo>
                        <a:pt x="189" y="377"/>
                      </a:lnTo>
                      <a:lnTo>
                        <a:pt x="184" y="377"/>
                      </a:lnTo>
                      <a:lnTo>
                        <a:pt x="178" y="377"/>
                      </a:lnTo>
                      <a:lnTo>
                        <a:pt x="173" y="380"/>
                      </a:lnTo>
                      <a:lnTo>
                        <a:pt x="168" y="383"/>
                      </a:lnTo>
                      <a:lnTo>
                        <a:pt x="168" y="383"/>
                      </a:lnTo>
                      <a:lnTo>
                        <a:pt x="150" y="407"/>
                      </a:lnTo>
                      <a:lnTo>
                        <a:pt x="138" y="417"/>
                      </a:lnTo>
                      <a:lnTo>
                        <a:pt x="122" y="428"/>
                      </a:lnTo>
                      <a:lnTo>
                        <a:pt x="122" y="428"/>
                      </a:lnTo>
                      <a:lnTo>
                        <a:pt x="114" y="434"/>
                      </a:lnTo>
                      <a:lnTo>
                        <a:pt x="109" y="443"/>
                      </a:lnTo>
                      <a:lnTo>
                        <a:pt x="105" y="451"/>
                      </a:lnTo>
                      <a:lnTo>
                        <a:pt x="105" y="461"/>
                      </a:lnTo>
                      <a:lnTo>
                        <a:pt x="105" y="468"/>
                      </a:lnTo>
                      <a:lnTo>
                        <a:pt x="107" y="477"/>
                      </a:lnTo>
                      <a:lnTo>
                        <a:pt x="109" y="482"/>
                      </a:lnTo>
                      <a:lnTo>
                        <a:pt x="111" y="484"/>
                      </a:lnTo>
                      <a:lnTo>
                        <a:pt x="111" y="484"/>
                      </a:lnTo>
                      <a:lnTo>
                        <a:pt x="119" y="484"/>
                      </a:lnTo>
                      <a:lnTo>
                        <a:pt x="126" y="484"/>
                      </a:lnTo>
                      <a:lnTo>
                        <a:pt x="128" y="484"/>
                      </a:lnTo>
                      <a:lnTo>
                        <a:pt x="128" y="487"/>
                      </a:lnTo>
                      <a:lnTo>
                        <a:pt x="124" y="490"/>
                      </a:lnTo>
                      <a:lnTo>
                        <a:pt x="117" y="497"/>
                      </a:lnTo>
                      <a:lnTo>
                        <a:pt x="117" y="497"/>
                      </a:lnTo>
                      <a:lnTo>
                        <a:pt x="105" y="509"/>
                      </a:lnTo>
                      <a:lnTo>
                        <a:pt x="102" y="514"/>
                      </a:lnTo>
                      <a:lnTo>
                        <a:pt x="104" y="517"/>
                      </a:lnTo>
                      <a:lnTo>
                        <a:pt x="109" y="523"/>
                      </a:lnTo>
                      <a:lnTo>
                        <a:pt x="109" y="523"/>
                      </a:lnTo>
                      <a:lnTo>
                        <a:pt x="117" y="536"/>
                      </a:lnTo>
                      <a:lnTo>
                        <a:pt x="119" y="540"/>
                      </a:lnTo>
                      <a:lnTo>
                        <a:pt x="119" y="545"/>
                      </a:lnTo>
                      <a:lnTo>
                        <a:pt x="119" y="545"/>
                      </a:lnTo>
                      <a:lnTo>
                        <a:pt x="121" y="551"/>
                      </a:lnTo>
                      <a:lnTo>
                        <a:pt x="124" y="562"/>
                      </a:lnTo>
                      <a:lnTo>
                        <a:pt x="128" y="565"/>
                      </a:lnTo>
                      <a:lnTo>
                        <a:pt x="131" y="568"/>
                      </a:lnTo>
                      <a:lnTo>
                        <a:pt x="136" y="570"/>
                      </a:lnTo>
                      <a:lnTo>
                        <a:pt x="143" y="570"/>
                      </a:lnTo>
                      <a:lnTo>
                        <a:pt x="143" y="570"/>
                      </a:lnTo>
                      <a:lnTo>
                        <a:pt x="156" y="565"/>
                      </a:lnTo>
                      <a:lnTo>
                        <a:pt x="170" y="560"/>
                      </a:lnTo>
                      <a:lnTo>
                        <a:pt x="175" y="558"/>
                      </a:lnTo>
                      <a:lnTo>
                        <a:pt x="180" y="558"/>
                      </a:lnTo>
                      <a:lnTo>
                        <a:pt x="182" y="560"/>
                      </a:lnTo>
                      <a:lnTo>
                        <a:pt x="184" y="563"/>
                      </a:lnTo>
                      <a:lnTo>
                        <a:pt x="184" y="563"/>
                      </a:lnTo>
                      <a:lnTo>
                        <a:pt x="182" y="575"/>
                      </a:lnTo>
                      <a:lnTo>
                        <a:pt x="178" y="585"/>
                      </a:lnTo>
                      <a:lnTo>
                        <a:pt x="178" y="592"/>
                      </a:lnTo>
                      <a:lnTo>
                        <a:pt x="180" y="596"/>
                      </a:lnTo>
                      <a:lnTo>
                        <a:pt x="182" y="597"/>
                      </a:lnTo>
                      <a:lnTo>
                        <a:pt x="182" y="597"/>
                      </a:lnTo>
                      <a:lnTo>
                        <a:pt x="187" y="599"/>
                      </a:lnTo>
                      <a:lnTo>
                        <a:pt x="187" y="599"/>
                      </a:lnTo>
                      <a:lnTo>
                        <a:pt x="187" y="601"/>
                      </a:lnTo>
                      <a:lnTo>
                        <a:pt x="184" y="602"/>
                      </a:lnTo>
                      <a:lnTo>
                        <a:pt x="173" y="602"/>
                      </a:lnTo>
                      <a:lnTo>
                        <a:pt x="173" y="602"/>
                      </a:lnTo>
                      <a:lnTo>
                        <a:pt x="165" y="604"/>
                      </a:lnTo>
                      <a:lnTo>
                        <a:pt x="165" y="606"/>
                      </a:lnTo>
                      <a:lnTo>
                        <a:pt x="165" y="607"/>
                      </a:lnTo>
                      <a:lnTo>
                        <a:pt x="167" y="611"/>
                      </a:lnTo>
                      <a:lnTo>
                        <a:pt x="168" y="614"/>
                      </a:lnTo>
                      <a:lnTo>
                        <a:pt x="168" y="614"/>
                      </a:lnTo>
                      <a:lnTo>
                        <a:pt x="167" y="619"/>
                      </a:lnTo>
                      <a:lnTo>
                        <a:pt x="165" y="630"/>
                      </a:lnTo>
                      <a:lnTo>
                        <a:pt x="161" y="636"/>
                      </a:lnTo>
                      <a:lnTo>
                        <a:pt x="158" y="640"/>
                      </a:lnTo>
                      <a:lnTo>
                        <a:pt x="155" y="641"/>
                      </a:lnTo>
                      <a:lnTo>
                        <a:pt x="155" y="641"/>
                      </a:lnTo>
                      <a:lnTo>
                        <a:pt x="150" y="643"/>
                      </a:lnTo>
                      <a:lnTo>
                        <a:pt x="150" y="643"/>
                      </a:lnTo>
                      <a:lnTo>
                        <a:pt x="150" y="645"/>
                      </a:lnTo>
                      <a:lnTo>
                        <a:pt x="155" y="646"/>
                      </a:lnTo>
                      <a:lnTo>
                        <a:pt x="167" y="648"/>
                      </a:lnTo>
                      <a:lnTo>
                        <a:pt x="167" y="648"/>
                      </a:lnTo>
                      <a:lnTo>
                        <a:pt x="175" y="646"/>
                      </a:lnTo>
                      <a:lnTo>
                        <a:pt x="178" y="643"/>
                      </a:lnTo>
                      <a:lnTo>
                        <a:pt x="180" y="640"/>
                      </a:lnTo>
                      <a:lnTo>
                        <a:pt x="185" y="640"/>
                      </a:lnTo>
                      <a:lnTo>
                        <a:pt x="185" y="640"/>
                      </a:lnTo>
                      <a:lnTo>
                        <a:pt x="206" y="640"/>
                      </a:lnTo>
                      <a:lnTo>
                        <a:pt x="212" y="641"/>
                      </a:lnTo>
                      <a:lnTo>
                        <a:pt x="216" y="643"/>
                      </a:lnTo>
                      <a:lnTo>
                        <a:pt x="216" y="645"/>
                      </a:lnTo>
                      <a:lnTo>
                        <a:pt x="216" y="645"/>
                      </a:lnTo>
                      <a:lnTo>
                        <a:pt x="214" y="650"/>
                      </a:lnTo>
                      <a:lnTo>
                        <a:pt x="214" y="652"/>
                      </a:lnTo>
                      <a:lnTo>
                        <a:pt x="217" y="653"/>
                      </a:lnTo>
                      <a:lnTo>
                        <a:pt x="223" y="653"/>
                      </a:lnTo>
                      <a:lnTo>
                        <a:pt x="223" y="653"/>
                      </a:lnTo>
                      <a:lnTo>
                        <a:pt x="229" y="652"/>
                      </a:lnTo>
                      <a:lnTo>
                        <a:pt x="234" y="650"/>
                      </a:lnTo>
                      <a:lnTo>
                        <a:pt x="236" y="650"/>
                      </a:lnTo>
                      <a:lnTo>
                        <a:pt x="238" y="652"/>
                      </a:lnTo>
                      <a:lnTo>
                        <a:pt x="238" y="657"/>
                      </a:lnTo>
                      <a:lnTo>
                        <a:pt x="236" y="662"/>
                      </a:lnTo>
                      <a:lnTo>
                        <a:pt x="236" y="662"/>
                      </a:lnTo>
                      <a:lnTo>
                        <a:pt x="236" y="670"/>
                      </a:lnTo>
                      <a:lnTo>
                        <a:pt x="236" y="675"/>
                      </a:lnTo>
                      <a:lnTo>
                        <a:pt x="238" y="680"/>
                      </a:lnTo>
                      <a:lnTo>
                        <a:pt x="240" y="682"/>
                      </a:lnTo>
                      <a:lnTo>
                        <a:pt x="243" y="684"/>
                      </a:lnTo>
                      <a:lnTo>
                        <a:pt x="246" y="684"/>
                      </a:lnTo>
                      <a:lnTo>
                        <a:pt x="248" y="682"/>
                      </a:lnTo>
                      <a:lnTo>
                        <a:pt x="250" y="677"/>
                      </a:lnTo>
                      <a:lnTo>
                        <a:pt x="250" y="677"/>
                      </a:lnTo>
                      <a:lnTo>
                        <a:pt x="251" y="669"/>
                      </a:lnTo>
                      <a:lnTo>
                        <a:pt x="257" y="663"/>
                      </a:lnTo>
                      <a:lnTo>
                        <a:pt x="258" y="663"/>
                      </a:lnTo>
                      <a:lnTo>
                        <a:pt x="262" y="663"/>
                      </a:lnTo>
                      <a:lnTo>
                        <a:pt x="263" y="665"/>
                      </a:lnTo>
                      <a:lnTo>
                        <a:pt x="265" y="667"/>
                      </a:lnTo>
                      <a:lnTo>
                        <a:pt x="265" y="667"/>
                      </a:lnTo>
                      <a:lnTo>
                        <a:pt x="267" y="674"/>
                      </a:lnTo>
                      <a:lnTo>
                        <a:pt x="268" y="675"/>
                      </a:lnTo>
                      <a:lnTo>
                        <a:pt x="272" y="675"/>
                      </a:lnTo>
                      <a:lnTo>
                        <a:pt x="277" y="674"/>
                      </a:lnTo>
                      <a:lnTo>
                        <a:pt x="277" y="674"/>
                      </a:lnTo>
                      <a:lnTo>
                        <a:pt x="294" y="662"/>
                      </a:lnTo>
                      <a:lnTo>
                        <a:pt x="297" y="660"/>
                      </a:lnTo>
                      <a:lnTo>
                        <a:pt x="299" y="660"/>
                      </a:lnTo>
                      <a:lnTo>
                        <a:pt x="299" y="663"/>
                      </a:lnTo>
                      <a:lnTo>
                        <a:pt x="297" y="667"/>
                      </a:lnTo>
                      <a:lnTo>
                        <a:pt x="297" y="667"/>
                      </a:lnTo>
                      <a:lnTo>
                        <a:pt x="292" y="677"/>
                      </a:lnTo>
                      <a:lnTo>
                        <a:pt x="287" y="684"/>
                      </a:lnTo>
                      <a:lnTo>
                        <a:pt x="280" y="691"/>
                      </a:lnTo>
                      <a:lnTo>
                        <a:pt x="280" y="691"/>
                      </a:lnTo>
                      <a:lnTo>
                        <a:pt x="272" y="706"/>
                      </a:lnTo>
                      <a:lnTo>
                        <a:pt x="265" y="723"/>
                      </a:lnTo>
                      <a:lnTo>
                        <a:pt x="265" y="723"/>
                      </a:lnTo>
                      <a:lnTo>
                        <a:pt x="260" y="730"/>
                      </a:lnTo>
                      <a:lnTo>
                        <a:pt x="257" y="733"/>
                      </a:lnTo>
                      <a:lnTo>
                        <a:pt x="251" y="736"/>
                      </a:lnTo>
                      <a:lnTo>
                        <a:pt x="245" y="736"/>
                      </a:lnTo>
                      <a:lnTo>
                        <a:pt x="245" y="736"/>
                      </a:lnTo>
                      <a:lnTo>
                        <a:pt x="238" y="738"/>
                      </a:lnTo>
                      <a:lnTo>
                        <a:pt x="233" y="738"/>
                      </a:lnTo>
                      <a:lnTo>
                        <a:pt x="229" y="742"/>
                      </a:lnTo>
                      <a:lnTo>
                        <a:pt x="228" y="747"/>
                      </a:lnTo>
                      <a:lnTo>
                        <a:pt x="228" y="747"/>
                      </a:lnTo>
                      <a:lnTo>
                        <a:pt x="226" y="753"/>
                      </a:lnTo>
                      <a:lnTo>
                        <a:pt x="226" y="759"/>
                      </a:lnTo>
                      <a:lnTo>
                        <a:pt x="224" y="762"/>
                      </a:lnTo>
                      <a:lnTo>
                        <a:pt x="221" y="762"/>
                      </a:lnTo>
                      <a:lnTo>
                        <a:pt x="217" y="764"/>
                      </a:lnTo>
                      <a:lnTo>
                        <a:pt x="212" y="762"/>
                      </a:lnTo>
                      <a:lnTo>
                        <a:pt x="212" y="762"/>
                      </a:lnTo>
                      <a:lnTo>
                        <a:pt x="206" y="762"/>
                      </a:lnTo>
                      <a:lnTo>
                        <a:pt x="197" y="762"/>
                      </a:lnTo>
                      <a:lnTo>
                        <a:pt x="180" y="767"/>
                      </a:lnTo>
                      <a:lnTo>
                        <a:pt x="167" y="775"/>
                      </a:lnTo>
                      <a:lnTo>
                        <a:pt x="161" y="779"/>
                      </a:lnTo>
                      <a:lnTo>
                        <a:pt x="160" y="782"/>
                      </a:lnTo>
                      <a:lnTo>
                        <a:pt x="160" y="782"/>
                      </a:lnTo>
                      <a:lnTo>
                        <a:pt x="158" y="786"/>
                      </a:lnTo>
                      <a:lnTo>
                        <a:pt x="155" y="789"/>
                      </a:lnTo>
                      <a:lnTo>
                        <a:pt x="150" y="789"/>
                      </a:lnTo>
                      <a:lnTo>
                        <a:pt x="143" y="787"/>
                      </a:lnTo>
                      <a:lnTo>
                        <a:pt x="143" y="787"/>
                      </a:lnTo>
                      <a:lnTo>
                        <a:pt x="139" y="786"/>
                      </a:lnTo>
                      <a:lnTo>
                        <a:pt x="134" y="784"/>
                      </a:lnTo>
                      <a:lnTo>
                        <a:pt x="122" y="784"/>
                      </a:lnTo>
                      <a:lnTo>
                        <a:pt x="109" y="787"/>
                      </a:lnTo>
                      <a:lnTo>
                        <a:pt x="95" y="792"/>
                      </a:lnTo>
                      <a:lnTo>
                        <a:pt x="95" y="792"/>
                      </a:lnTo>
                      <a:lnTo>
                        <a:pt x="83" y="801"/>
                      </a:lnTo>
                      <a:lnTo>
                        <a:pt x="73" y="809"/>
                      </a:lnTo>
                      <a:lnTo>
                        <a:pt x="61" y="813"/>
                      </a:lnTo>
                      <a:lnTo>
                        <a:pt x="56" y="815"/>
                      </a:lnTo>
                      <a:lnTo>
                        <a:pt x="51" y="813"/>
                      </a:lnTo>
                      <a:lnTo>
                        <a:pt x="51" y="813"/>
                      </a:lnTo>
                      <a:lnTo>
                        <a:pt x="44" y="811"/>
                      </a:lnTo>
                      <a:lnTo>
                        <a:pt x="36" y="811"/>
                      </a:lnTo>
                      <a:lnTo>
                        <a:pt x="19" y="813"/>
                      </a:lnTo>
                      <a:lnTo>
                        <a:pt x="12" y="815"/>
                      </a:lnTo>
                      <a:lnTo>
                        <a:pt x="5" y="818"/>
                      </a:lnTo>
                      <a:lnTo>
                        <a:pt x="2" y="820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0" y="831"/>
                      </a:lnTo>
                      <a:lnTo>
                        <a:pt x="4" y="835"/>
                      </a:lnTo>
                      <a:lnTo>
                        <a:pt x="5" y="835"/>
                      </a:lnTo>
                      <a:lnTo>
                        <a:pt x="9" y="835"/>
                      </a:lnTo>
                      <a:lnTo>
                        <a:pt x="19" y="833"/>
                      </a:lnTo>
                      <a:lnTo>
                        <a:pt x="19" y="833"/>
                      </a:lnTo>
                      <a:lnTo>
                        <a:pt x="24" y="831"/>
                      </a:lnTo>
                      <a:lnTo>
                        <a:pt x="27" y="830"/>
                      </a:lnTo>
                      <a:lnTo>
                        <a:pt x="34" y="833"/>
                      </a:lnTo>
                      <a:lnTo>
                        <a:pt x="39" y="835"/>
                      </a:lnTo>
                      <a:lnTo>
                        <a:pt x="43" y="837"/>
                      </a:lnTo>
                      <a:lnTo>
                        <a:pt x="46" y="837"/>
                      </a:lnTo>
                      <a:lnTo>
                        <a:pt x="46" y="837"/>
                      </a:lnTo>
                      <a:lnTo>
                        <a:pt x="65" y="830"/>
                      </a:lnTo>
                      <a:lnTo>
                        <a:pt x="77" y="826"/>
                      </a:lnTo>
                      <a:lnTo>
                        <a:pt x="89" y="825"/>
                      </a:lnTo>
                      <a:lnTo>
                        <a:pt x="89" y="825"/>
                      </a:lnTo>
                      <a:lnTo>
                        <a:pt x="97" y="821"/>
                      </a:lnTo>
                      <a:lnTo>
                        <a:pt x="104" y="818"/>
                      </a:lnTo>
                      <a:lnTo>
                        <a:pt x="111" y="815"/>
                      </a:lnTo>
                      <a:lnTo>
                        <a:pt x="116" y="813"/>
                      </a:lnTo>
                      <a:lnTo>
                        <a:pt x="116" y="813"/>
                      </a:lnTo>
                      <a:lnTo>
                        <a:pt x="122" y="815"/>
                      </a:lnTo>
                      <a:lnTo>
                        <a:pt x="129" y="818"/>
                      </a:lnTo>
                      <a:lnTo>
                        <a:pt x="134" y="820"/>
                      </a:lnTo>
                      <a:lnTo>
                        <a:pt x="138" y="820"/>
                      </a:lnTo>
                      <a:lnTo>
                        <a:pt x="143" y="818"/>
                      </a:lnTo>
                      <a:lnTo>
                        <a:pt x="143" y="818"/>
                      </a:lnTo>
                      <a:lnTo>
                        <a:pt x="150" y="815"/>
                      </a:lnTo>
                      <a:lnTo>
                        <a:pt x="158" y="811"/>
                      </a:lnTo>
                      <a:lnTo>
                        <a:pt x="165" y="811"/>
                      </a:lnTo>
                      <a:lnTo>
                        <a:pt x="168" y="813"/>
                      </a:lnTo>
                      <a:lnTo>
                        <a:pt x="172" y="816"/>
                      </a:lnTo>
                      <a:lnTo>
                        <a:pt x="172" y="816"/>
                      </a:lnTo>
                      <a:lnTo>
                        <a:pt x="173" y="818"/>
                      </a:lnTo>
                      <a:lnTo>
                        <a:pt x="177" y="818"/>
                      </a:lnTo>
                      <a:lnTo>
                        <a:pt x="182" y="815"/>
                      </a:lnTo>
                      <a:lnTo>
                        <a:pt x="189" y="808"/>
                      </a:lnTo>
                      <a:lnTo>
                        <a:pt x="192" y="806"/>
                      </a:lnTo>
                      <a:lnTo>
                        <a:pt x="197" y="804"/>
                      </a:lnTo>
                      <a:lnTo>
                        <a:pt x="197" y="804"/>
                      </a:lnTo>
                      <a:lnTo>
                        <a:pt x="202" y="804"/>
                      </a:lnTo>
                      <a:lnTo>
                        <a:pt x="207" y="806"/>
                      </a:lnTo>
                      <a:lnTo>
                        <a:pt x="214" y="811"/>
                      </a:lnTo>
                      <a:lnTo>
                        <a:pt x="217" y="813"/>
                      </a:lnTo>
                      <a:lnTo>
                        <a:pt x="221" y="813"/>
                      </a:lnTo>
                      <a:lnTo>
                        <a:pt x="224" y="813"/>
                      </a:lnTo>
                      <a:lnTo>
                        <a:pt x="228" y="809"/>
                      </a:lnTo>
                      <a:lnTo>
                        <a:pt x="228" y="809"/>
                      </a:lnTo>
                      <a:lnTo>
                        <a:pt x="229" y="804"/>
                      </a:lnTo>
                      <a:lnTo>
                        <a:pt x="229" y="799"/>
                      </a:lnTo>
                      <a:lnTo>
                        <a:pt x="228" y="787"/>
                      </a:lnTo>
                      <a:lnTo>
                        <a:pt x="229" y="781"/>
                      </a:lnTo>
                      <a:lnTo>
                        <a:pt x="231" y="777"/>
                      </a:lnTo>
                      <a:lnTo>
                        <a:pt x="234" y="775"/>
                      </a:lnTo>
                      <a:lnTo>
                        <a:pt x="243" y="774"/>
                      </a:lnTo>
                      <a:lnTo>
                        <a:pt x="243" y="774"/>
                      </a:lnTo>
                      <a:lnTo>
                        <a:pt x="260" y="775"/>
                      </a:lnTo>
                      <a:lnTo>
                        <a:pt x="273" y="774"/>
                      </a:lnTo>
                      <a:lnTo>
                        <a:pt x="284" y="770"/>
                      </a:lnTo>
                      <a:lnTo>
                        <a:pt x="292" y="765"/>
                      </a:lnTo>
                      <a:lnTo>
                        <a:pt x="292" y="765"/>
                      </a:lnTo>
                      <a:lnTo>
                        <a:pt x="316" y="752"/>
                      </a:lnTo>
                      <a:lnTo>
                        <a:pt x="357" y="730"/>
                      </a:lnTo>
                      <a:lnTo>
                        <a:pt x="375" y="718"/>
                      </a:lnTo>
                      <a:lnTo>
                        <a:pt x="391" y="704"/>
                      </a:lnTo>
                      <a:lnTo>
                        <a:pt x="396" y="699"/>
                      </a:lnTo>
                      <a:lnTo>
                        <a:pt x="399" y="694"/>
                      </a:lnTo>
                      <a:lnTo>
                        <a:pt x="401" y="691"/>
                      </a:lnTo>
                      <a:lnTo>
                        <a:pt x="399" y="686"/>
                      </a:lnTo>
                      <a:lnTo>
                        <a:pt x="399" y="686"/>
                      </a:lnTo>
                      <a:lnTo>
                        <a:pt x="394" y="679"/>
                      </a:lnTo>
                      <a:lnTo>
                        <a:pt x="391" y="674"/>
                      </a:lnTo>
                      <a:lnTo>
                        <a:pt x="389" y="669"/>
                      </a:lnTo>
                      <a:lnTo>
                        <a:pt x="389" y="663"/>
                      </a:lnTo>
                      <a:lnTo>
                        <a:pt x="391" y="660"/>
                      </a:lnTo>
                      <a:lnTo>
                        <a:pt x="392" y="657"/>
                      </a:lnTo>
                      <a:lnTo>
                        <a:pt x="399" y="653"/>
                      </a:lnTo>
                      <a:lnTo>
                        <a:pt x="399" y="653"/>
                      </a:lnTo>
                      <a:lnTo>
                        <a:pt x="408" y="650"/>
                      </a:lnTo>
                      <a:lnTo>
                        <a:pt x="418" y="645"/>
                      </a:lnTo>
                      <a:lnTo>
                        <a:pt x="428" y="638"/>
                      </a:lnTo>
                      <a:lnTo>
                        <a:pt x="433" y="635"/>
                      </a:lnTo>
                      <a:lnTo>
                        <a:pt x="436" y="630"/>
                      </a:lnTo>
                      <a:lnTo>
                        <a:pt x="436" y="630"/>
                      </a:lnTo>
                      <a:lnTo>
                        <a:pt x="445" y="614"/>
                      </a:lnTo>
                      <a:lnTo>
                        <a:pt x="452" y="606"/>
                      </a:lnTo>
                      <a:lnTo>
                        <a:pt x="458" y="596"/>
                      </a:lnTo>
                      <a:lnTo>
                        <a:pt x="467" y="587"/>
                      </a:lnTo>
                      <a:lnTo>
                        <a:pt x="477" y="580"/>
                      </a:lnTo>
                      <a:lnTo>
                        <a:pt x="489" y="575"/>
                      </a:lnTo>
                      <a:lnTo>
                        <a:pt x="496" y="573"/>
                      </a:lnTo>
                      <a:lnTo>
                        <a:pt x="501" y="575"/>
                      </a:lnTo>
                      <a:lnTo>
                        <a:pt x="501" y="575"/>
                      </a:lnTo>
                      <a:lnTo>
                        <a:pt x="513" y="577"/>
                      </a:lnTo>
                      <a:lnTo>
                        <a:pt x="520" y="579"/>
                      </a:lnTo>
                      <a:lnTo>
                        <a:pt x="523" y="582"/>
                      </a:lnTo>
                      <a:lnTo>
                        <a:pt x="525" y="585"/>
                      </a:lnTo>
                      <a:lnTo>
                        <a:pt x="525" y="587"/>
                      </a:lnTo>
                      <a:lnTo>
                        <a:pt x="521" y="590"/>
                      </a:lnTo>
                      <a:lnTo>
                        <a:pt x="516" y="590"/>
                      </a:lnTo>
                      <a:lnTo>
                        <a:pt x="511" y="590"/>
                      </a:lnTo>
                      <a:lnTo>
                        <a:pt x="511" y="590"/>
                      </a:lnTo>
                      <a:lnTo>
                        <a:pt x="504" y="589"/>
                      </a:lnTo>
                      <a:lnTo>
                        <a:pt x="497" y="590"/>
                      </a:lnTo>
                      <a:lnTo>
                        <a:pt x="491" y="592"/>
                      </a:lnTo>
                      <a:lnTo>
                        <a:pt x="484" y="597"/>
                      </a:lnTo>
                      <a:lnTo>
                        <a:pt x="479" y="602"/>
                      </a:lnTo>
                      <a:lnTo>
                        <a:pt x="474" y="609"/>
                      </a:lnTo>
                      <a:lnTo>
                        <a:pt x="469" y="616"/>
                      </a:lnTo>
                      <a:lnTo>
                        <a:pt x="465" y="624"/>
                      </a:lnTo>
                      <a:lnTo>
                        <a:pt x="465" y="624"/>
                      </a:lnTo>
                      <a:lnTo>
                        <a:pt x="462" y="640"/>
                      </a:lnTo>
                      <a:lnTo>
                        <a:pt x="457" y="650"/>
                      </a:lnTo>
                      <a:lnTo>
                        <a:pt x="455" y="655"/>
                      </a:lnTo>
                      <a:lnTo>
                        <a:pt x="457" y="655"/>
                      </a:lnTo>
                      <a:lnTo>
                        <a:pt x="460" y="655"/>
                      </a:lnTo>
                      <a:lnTo>
                        <a:pt x="460" y="655"/>
                      </a:lnTo>
                      <a:lnTo>
                        <a:pt x="467" y="657"/>
                      </a:lnTo>
                      <a:lnTo>
                        <a:pt x="469" y="658"/>
                      </a:lnTo>
                      <a:lnTo>
                        <a:pt x="469" y="660"/>
                      </a:lnTo>
                      <a:lnTo>
                        <a:pt x="469" y="662"/>
                      </a:lnTo>
                      <a:lnTo>
                        <a:pt x="460" y="665"/>
                      </a:lnTo>
                      <a:lnTo>
                        <a:pt x="460" y="665"/>
                      </a:lnTo>
                      <a:lnTo>
                        <a:pt x="452" y="669"/>
                      </a:lnTo>
                      <a:lnTo>
                        <a:pt x="447" y="674"/>
                      </a:lnTo>
                      <a:lnTo>
                        <a:pt x="447" y="675"/>
                      </a:lnTo>
                      <a:lnTo>
                        <a:pt x="447" y="679"/>
                      </a:lnTo>
                      <a:lnTo>
                        <a:pt x="450" y="680"/>
                      </a:lnTo>
                      <a:lnTo>
                        <a:pt x="453" y="682"/>
                      </a:lnTo>
                      <a:lnTo>
                        <a:pt x="453" y="682"/>
                      </a:lnTo>
                      <a:lnTo>
                        <a:pt x="458" y="682"/>
                      </a:lnTo>
                      <a:lnTo>
                        <a:pt x="465" y="682"/>
                      </a:lnTo>
                      <a:lnTo>
                        <a:pt x="480" y="679"/>
                      </a:lnTo>
                      <a:lnTo>
                        <a:pt x="492" y="674"/>
                      </a:lnTo>
                      <a:lnTo>
                        <a:pt x="499" y="667"/>
                      </a:lnTo>
                      <a:lnTo>
                        <a:pt x="499" y="667"/>
                      </a:lnTo>
                      <a:lnTo>
                        <a:pt x="503" y="662"/>
                      </a:lnTo>
                      <a:lnTo>
                        <a:pt x="506" y="653"/>
                      </a:lnTo>
                      <a:lnTo>
                        <a:pt x="509" y="650"/>
                      </a:lnTo>
                      <a:lnTo>
                        <a:pt x="513" y="648"/>
                      </a:lnTo>
                      <a:lnTo>
                        <a:pt x="518" y="645"/>
                      </a:lnTo>
                      <a:lnTo>
                        <a:pt x="523" y="645"/>
                      </a:lnTo>
                      <a:lnTo>
                        <a:pt x="523" y="645"/>
                      </a:lnTo>
                      <a:lnTo>
                        <a:pt x="530" y="646"/>
                      </a:lnTo>
                      <a:lnTo>
                        <a:pt x="535" y="648"/>
                      </a:lnTo>
                      <a:lnTo>
                        <a:pt x="545" y="653"/>
                      </a:lnTo>
                      <a:lnTo>
                        <a:pt x="550" y="653"/>
                      </a:lnTo>
                      <a:lnTo>
                        <a:pt x="553" y="655"/>
                      </a:lnTo>
                      <a:lnTo>
                        <a:pt x="557" y="653"/>
                      </a:lnTo>
                      <a:lnTo>
                        <a:pt x="560" y="650"/>
                      </a:lnTo>
                      <a:lnTo>
                        <a:pt x="560" y="650"/>
                      </a:lnTo>
                      <a:lnTo>
                        <a:pt x="562" y="645"/>
                      </a:lnTo>
                      <a:lnTo>
                        <a:pt x="564" y="638"/>
                      </a:lnTo>
                      <a:lnTo>
                        <a:pt x="564" y="623"/>
                      </a:lnTo>
                      <a:lnTo>
                        <a:pt x="564" y="616"/>
                      </a:lnTo>
                      <a:lnTo>
                        <a:pt x="564" y="609"/>
                      </a:lnTo>
                      <a:lnTo>
                        <a:pt x="567" y="604"/>
                      </a:lnTo>
                      <a:lnTo>
                        <a:pt x="570" y="602"/>
                      </a:lnTo>
                      <a:lnTo>
                        <a:pt x="570" y="602"/>
                      </a:lnTo>
                      <a:lnTo>
                        <a:pt x="584" y="602"/>
                      </a:lnTo>
                      <a:lnTo>
                        <a:pt x="601" y="601"/>
                      </a:lnTo>
                      <a:lnTo>
                        <a:pt x="608" y="602"/>
                      </a:lnTo>
                      <a:lnTo>
                        <a:pt x="613" y="604"/>
                      </a:lnTo>
                      <a:lnTo>
                        <a:pt x="615" y="607"/>
                      </a:lnTo>
                      <a:lnTo>
                        <a:pt x="613" y="613"/>
                      </a:lnTo>
                      <a:lnTo>
                        <a:pt x="613" y="613"/>
                      </a:lnTo>
                      <a:lnTo>
                        <a:pt x="598" y="631"/>
                      </a:lnTo>
                      <a:lnTo>
                        <a:pt x="579" y="653"/>
                      </a:lnTo>
                      <a:lnTo>
                        <a:pt x="564" y="669"/>
                      </a:lnTo>
                      <a:lnTo>
                        <a:pt x="562" y="672"/>
                      </a:lnTo>
                      <a:lnTo>
                        <a:pt x="567" y="670"/>
                      </a:lnTo>
                      <a:lnTo>
                        <a:pt x="567" y="670"/>
                      </a:lnTo>
                      <a:lnTo>
                        <a:pt x="581" y="660"/>
                      </a:lnTo>
                      <a:lnTo>
                        <a:pt x="594" y="648"/>
                      </a:lnTo>
                      <a:lnTo>
                        <a:pt x="604" y="640"/>
                      </a:lnTo>
                      <a:lnTo>
                        <a:pt x="609" y="638"/>
                      </a:lnTo>
                      <a:lnTo>
                        <a:pt x="615" y="640"/>
                      </a:lnTo>
                      <a:lnTo>
                        <a:pt x="615" y="640"/>
                      </a:lnTo>
                      <a:lnTo>
                        <a:pt x="618" y="641"/>
                      </a:lnTo>
                      <a:lnTo>
                        <a:pt x="620" y="640"/>
                      </a:lnTo>
                      <a:lnTo>
                        <a:pt x="623" y="638"/>
                      </a:lnTo>
                      <a:lnTo>
                        <a:pt x="628" y="636"/>
                      </a:lnTo>
                      <a:lnTo>
                        <a:pt x="632" y="636"/>
                      </a:lnTo>
                      <a:lnTo>
                        <a:pt x="635" y="636"/>
                      </a:lnTo>
                      <a:lnTo>
                        <a:pt x="635" y="636"/>
                      </a:lnTo>
                      <a:lnTo>
                        <a:pt x="664" y="648"/>
                      </a:lnTo>
                      <a:lnTo>
                        <a:pt x="681" y="653"/>
                      </a:lnTo>
                      <a:lnTo>
                        <a:pt x="689" y="655"/>
                      </a:lnTo>
                      <a:lnTo>
                        <a:pt x="699" y="655"/>
                      </a:lnTo>
                      <a:lnTo>
                        <a:pt x="699" y="655"/>
                      </a:lnTo>
                      <a:lnTo>
                        <a:pt x="708" y="655"/>
                      </a:lnTo>
                      <a:lnTo>
                        <a:pt x="715" y="657"/>
                      </a:lnTo>
                      <a:lnTo>
                        <a:pt x="725" y="662"/>
                      </a:lnTo>
                      <a:lnTo>
                        <a:pt x="733" y="667"/>
                      </a:lnTo>
                      <a:lnTo>
                        <a:pt x="740" y="670"/>
                      </a:lnTo>
                      <a:lnTo>
                        <a:pt x="747" y="672"/>
                      </a:lnTo>
                      <a:lnTo>
                        <a:pt x="747" y="672"/>
                      </a:lnTo>
                      <a:lnTo>
                        <a:pt x="760" y="674"/>
                      </a:lnTo>
                      <a:lnTo>
                        <a:pt x="772" y="675"/>
                      </a:lnTo>
                      <a:lnTo>
                        <a:pt x="781" y="674"/>
                      </a:lnTo>
                      <a:lnTo>
                        <a:pt x="784" y="672"/>
                      </a:lnTo>
                      <a:lnTo>
                        <a:pt x="788" y="669"/>
                      </a:lnTo>
                      <a:lnTo>
                        <a:pt x="788" y="669"/>
                      </a:lnTo>
                      <a:lnTo>
                        <a:pt x="794" y="663"/>
                      </a:lnTo>
                      <a:lnTo>
                        <a:pt x="801" y="660"/>
                      </a:lnTo>
                      <a:lnTo>
                        <a:pt x="803" y="660"/>
                      </a:lnTo>
                      <a:lnTo>
                        <a:pt x="805" y="662"/>
                      </a:lnTo>
                      <a:lnTo>
                        <a:pt x="805" y="665"/>
                      </a:lnTo>
                      <a:lnTo>
                        <a:pt x="801" y="669"/>
                      </a:lnTo>
                      <a:lnTo>
                        <a:pt x="801" y="669"/>
                      </a:lnTo>
                      <a:lnTo>
                        <a:pt x="786" y="684"/>
                      </a:lnTo>
                      <a:lnTo>
                        <a:pt x="784" y="687"/>
                      </a:lnTo>
                      <a:lnTo>
                        <a:pt x="784" y="689"/>
                      </a:lnTo>
                      <a:lnTo>
                        <a:pt x="786" y="692"/>
                      </a:lnTo>
                      <a:lnTo>
                        <a:pt x="789" y="694"/>
                      </a:lnTo>
                      <a:lnTo>
                        <a:pt x="789" y="694"/>
                      </a:lnTo>
                      <a:lnTo>
                        <a:pt x="808" y="701"/>
                      </a:lnTo>
                      <a:lnTo>
                        <a:pt x="833" y="713"/>
                      </a:lnTo>
                      <a:lnTo>
                        <a:pt x="847" y="719"/>
                      </a:lnTo>
                      <a:lnTo>
                        <a:pt x="859" y="728"/>
                      </a:lnTo>
                      <a:lnTo>
                        <a:pt x="867" y="735"/>
                      </a:lnTo>
                      <a:lnTo>
                        <a:pt x="872" y="742"/>
                      </a:lnTo>
                      <a:lnTo>
                        <a:pt x="872" y="742"/>
                      </a:lnTo>
                      <a:lnTo>
                        <a:pt x="879" y="750"/>
                      </a:lnTo>
                      <a:lnTo>
                        <a:pt x="881" y="752"/>
                      </a:lnTo>
                      <a:lnTo>
                        <a:pt x="883" y="752"/>
                      </a:lnTo>
                      <a:lnTo>
                        <a:pt x="888" y="750"/>
                      </a:lnTo>
                      <a:lnTo>
                        <a:pt x="891" y="747"/>
                      </a:lnTo>
                      <a:lnTo>
                        <a:pt x="891" y="747"/>
                      </a:lnTo>
                      <a:lnTo>
                        <a:pt x="895" y="745"/>
                      </a:lnTo>
                      <a:lnTo>
                        <a:pt x="895" y="745"/>
                      </a:lnTo>
                      <a:lnTo>
                        <a:pt x="895" y="747"/>
                      </a:lnTo>
                      <a:lnTo>
                        <a:pt x="893" y="753"/>
                      </a:lnTo>
                      <a:lnTo>
                        <a:pt x="886" y="765"/>
                      </a:lnTo>
                      <a:lnTo>
                        <a:pt x="886" y="765"/>
                      </a:lnTo>
                      <a:lnTo>
                        <a:pt x="888" y="770"/>
                      </a:lnTo>
                      <a:lnTo>
                        <a:pt x="896" y="784"/>
                      </a:lnTo>
                      <a:lnTo>
                        <a:pt x="896" y="784"/>
                      </a:lnTo>
                      <a:lnTo>
                        <a:pt x="900" y="796"/>
                      </a:lnTo>
                      <a:lnTo>
                        <a:pt x="903" y="806"/>
                      </a:lnTo>
                      <a:lnTo>
                        <a:pt x="908" y="816"/>
                      </a:lnTo>
                      <a:lnTo>
                        <a:pt x="910" y="820"/>
                      </a:lnTo>
                      <a:lnTo>
                        <a:pt x="915" y="823"/>
                      </a:lnTo>
                      <a:lnTo>
                        <a:pt x="915" y="823"/>
                      </a:lnTo>
                      <a:lnTo>
                        <a:pt x="918" y="825"/>
                      </a:lnTo>
                      <a:lnTo>
                        <a:pt x="922" y="830"/>
                      </a:lnTo>
                      <a:lnTo>
                        <a:pt x="927" y="840"/>
                      </a:lnTo>
                      <a:lnTo>
                        <a:pt x="932" y="854"/>
                      </a:lnTo>
                      <a:lnTo>
                        <a:pt x="935" y="859"/>
                      </a:lnTo>
                      <a:lnTo>
                        <a:pt x="940" y="864"/>
                      </a:lnTo>
                      <a:lnTo>
                        <a:pt x="940" y="864"/>
                      </a:lnTo>
                      <a:lnTo>
                        <a:pt x="944" y="864"/>
                      </a:lnTo>
                      <a:lnTo>
                        <a:pt x="945" y="864"/>
                      </a:lnTo>
                      <a:lnTo>
                        <a:pt x="947" y="862"/>
                      </a:lnTo>
                      <a:lnTo>
                        <a:pt x="949" y="859"/>
                      </a:lnTo>
                      <a:lnTo>
                        <a:pt x="949" y="850"/>
                      </a:lnTo>
                      <a:lnTo>
                        <a:pt x="949" y="840"/>
                      </a:lnTo>
                      <a:lnTo>
                        <a:pt x="949" y="825"/>
                      </a:lnTo>
                      <a:lnTo>
                        <a:pt x="949" y="823"/>
                      </a:lnTo>
                      <a:lnTo>
                        <a:pt x="951" y="825"/>
                      </a:lnTo>
                      <a:lnTo>
                        <a:pt x="952" y="831"/>
                      </a:lnTo>
                      <a:lnTo>
                        <a:pt x="952" y="831"/>
                      </a:lnTo>
                      <a:lnTo>
                        <a:pt x="962" y="864"/>
                      </a:lnTo>
                      <a:lnTo>
                        <a:pt x="964" y="867"/>
                      </a:lnTo>
                      <a:lnTo>
                        <a:pt x="966" y="867"/>
                      </a:lnTo>
                      <a:lnTo>
                        <a:pt x="967" y="860"/>
                      </a:lnTo>
                      <a:lnTo>
                        <a:pt x="967" y="860"/>
                      </a:lnTo>
                      <a:lnTo>
                        <a:pt x="973" y="850"/>
                      </a:lnTo>
                      <a:lnTo>
                        <a:pt x="976" y="845"/>
                      </a:lnTo>
                      <a:lnTo>
                        <a:pt x="979" y="845"/>
                      </a:lnTo>
                      <a:lnTo>
                        <a:pt x="981" y="847"/>
                      </a:lnTo>
                      <a:lnTo>
                        <a:pt x="981" y="852"/>
                      </a:lnTo>
                      <a:lnTo>
                        <a:pt x="981" y="859"/>
                      </a:lnTo>
                      <a:lnTo>
                        <a:pt x="981" y="859"/>
                      </a:lnTo>
                      <a:lnTo>
                        <a:pt x="981" y="867"/>
                      </a:lnTo>
                      <a:lnTo>
                        <a:pt x="983" y="874"/>
                      </a:lnTo>
                      <a:lnTo>
                        <a:pt x="988" y="882"/>
                      </a:lnTo>
                      <a:lnTo>
                        <a:pt x="991" y="886"/>
                      </a:lnTo>
                      <a:lnTo>
                        <a:pt x="990" y="888"/>
                      </a:lnTo>
                      <a:lnTo>
                        <a:pt x="988" y="889"/>
                      </a:lnTo>
                      <a:lnTo>
                        <a:pt x="988" y="889"/>
                      </a:lnTo>
                      <a:lnTo>
                        <a:pt x="981" y="894"/>
                      </a:lnTo>
                      <a:lnTo>
                        <a:pt x="976" y="898"/>
                      </a:lnTo>
                      <a:lnTo>
                        <a:pt x="976" y="899"/>
                      </a:lnTo>
                      <a:lnTo>
                        <a:pt x="976" y="901"/>
                      </a:lnTo>
                      <a:lnTo>
                        <a:pt x="983" y="903"/>
                      </a:lnTo>
                      <a:lnTo>
                        <a:pt x="983" y="903"/>
                      </a:lnTo>
                      <a:lnTo>
                        <a:pt x="988" y="906"/>
                      </a:lnTo>
                      <a:lnTo>
                        <a:pt x="995" y="911"/>
                      </a:lnTo>
                      <a:lnTo>
                        <a:pt x="1008" y="927"/>
                      </a:lnTo>
                      <a:lnTo>
                        <a:pt x="1018" y="938"/>
                      </a:lnTo>
                      <a:lnTo>
                        <a:pt x="1022" y="940"/>
                      </a:lnTo>
                      <a:lnTo>
                        <a:pt x="1020" y="938"/>
                      </a:lnTo>
                      <a:lnTo>
                        <a:pt x="1020" y="938"/>
                      </a:lnTo>
                      <a:lnTo>
                        <a:pt x="1017" y="930"/>
                      </a:lnTo>
                      <a:lnTo>
                        <a:pt x="1015" y="923"/>
                      </a:lnTo>
                      <a:lnTo>
                        <a:pt x="1017" y="921"/>
                      </a:lnTo>
                      <a:lnTo>
                        <a:pt x="1018" y="921"/>
                      </a:lnTo>
                      <a:lnTo>
                        <a:pt x="1018" y="921"/>
                      </a:lnTo>
                      <a:lnTo>
                        <a:pt x="1022" y="925"/>
                      </a:lnTo>
                      <a:lnTo>
                        <a:pt x="1022" y="925"/>
                      </a:lnTo>
                      <a:lnTo>
                        <a:pt x="1027" y="930"/>
                      </a:lnTo>
                      <a:lnTo>
                        <a:pt x="1034" y="935"/>
                      </a:lnTo>
                      <a:lnTo>
                        <a:pt x="1037" y="935"/>
                      </a:lnTo>
                      <a:lnTo>
                        <a:pt x="1039" y="933"/>
                      </a:lnTo>
                      <a:lnTo>
                        <a:pt x="1040" y="930"/>
                      </a:lnTo>
                      <a:lnTo>
                        <a:pt x="1040" y="923"/>
                      </a:lnTo>
                      <a:lnTo>
                        <a:pt x="1040" y="923"/>
                      </a:lnTo>
                      <a:lnTo>
                        <a:pt x="1035" y="908"/>
                      </a:lnTo>
                      <a:lnTo>
                        <a:pt x="1032" y="894"/>
                      </a:lnTo>
                      <a:lnTo>
                        <a:pt x="1030" y="888"/>
                      </a:lnTo>
                      <a:lnTo>
                        <a:pt x="1032" y="884"/>
                      </a:lnTo>
                      <a:lnTo>
                        <a:pt x="1035" y="884"/>
                      </a:lnTo>
                      <a:lnTo>
                        <a:pt x="1040" y="888"/>
                      </a:lnTo>
                      <a:lnTo>
                        <a:pt x="1040" y="888"/>
                      </a:lnTo>
                      <a:lnTo>
                        <a:pt x="1047" y="893"/>
                      </a:lnTo>
                      <a:lnTo>
                        <a:pt x="1056" y="901"/>
                      </a:lnTo>
                      <a:lnTo>
                        <a:pt x="1069" y="920"/>
                      </a:lnTo>
                      <a:lnTo>
                        <a:pt x="1076" y="927"/>
                      </a:lnTo>
                      <a:lnTo>
                        <a:pt x="1081" y="932"/>
                      </a:lnTo>
                      <a:lnTo>
                        <a:pt x="1086" y="935"/>
                      </a:lnTo>
                      <a:lnTo>
                        <a:pt x="1088" y="933"/>
                      </a:lnTo>
                      <a:lnTo>
                        <a:pt x="1091" y="932"/>
                      </a:lnTo>
                      <a:lnTo>
                        <a:pt x="1091" y="932"/>
                      </a:lnTo>
                      <a:lnTo>
                        <a:pt x="1095" y="925"/>
                      </a:lnTo>
                      <a:lnTo>
                        <a:pt x="1100" y="915"/>
                      </a:lnTo>
                      <a:lnTo>
                        <a:pt x="1103" y="899"/>
                      </a:lnTo>
                      <a:lnTo>
                        <a:pt x="1105" y="884"/>
                      </a:lnTo>
                      <a:lnTo>
                        <a:pt x="1107" y="871"/>
                      </a:lnTo>
                      <a:lnTo>
                        <a:pt x="1105" y="857"/>
                      </a:lnTo>
                      <a:lnTo>
                        <a:pt x="1103" y="850"/>
                      </a:lnTo>
                      <a:lnTo>
                        <a:pt x="1100" y="845"/>
                      </a:lnTo>
                      <a:lnTo>
                        <a:pt x="1096" y="842"/>
                      </a:lnTo>
                      <a:lnTo>
                        <a:pt x="1091" y="838"/>
                      </a:lnTo>
                      <a:lnTo>
                        <a:pt x="1091" y="838"/>
                      </a:lnTo>
                      <a:close/>
                    </a:path>
                  </a:pathLst>
                </a:custGeom>
                <a:grpFill/>
                <a:ln w="317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189">
                    <a:defRPr/>
                  </a:pPr>
                  <a:endParaRPr lang="en-US">
                    <a:solidFill>
                      <a:srgbClr val="67757D"/>
                    </a:solidFill>
                    <a:cs typeface="+mn-cs"/>
                  </a:endParaRPr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C2832409-D1D0-46B1-8963-C288782FFC27}"/>
                    </a:ext>
                  </a:extLst>
                </p:cNvPr>
                <p:cNvGrpSpPr/>
                <p:nvPr/>
              </p:nvGrpSpPr>
              <p:grpSpPr>
                <a:xfrm>
                  <a:off x="2057283" y="955348"/>
                  <a:ext cx="7840290" cy="4807695"/>
                  <a:chOff x="2057283" y="955348"/>
                  <a:chExt cx="7840290" cy="4807695"/>
                </a:xfrm>
                <a:grpFill/>
              </p:grpSpPr>
              <p:sp>
                <p:nvSpPr>
                  <p:cNvPr id="82" name="Freeform 6">
                    <a:extLst>
                      <a:ext uri="{FF2B5EF4-FFF2-40B4-BE49-F238E27FC236}">
                        <a16:creationId xmlns:a16="http://schemas.microsoft.com/office/drawing/2014/main" id="{412831F3-47FB-4E00-84BF-5BAB146CB0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39411" y="2498383"/>
                    <a:ext cx="431633" cy="756922"/>
                  </a:xfrm>
                  <a:custGeom>
                    <a:avLst/>
                    <a:gdLst>
                      <a:gd name="T0" fmla="*/ 197 w 207"/>
                      <a:gd name="T1" fmla="*/ 261 h 363"/>
                      <a:gd name="T2" fmla="*/ 183 w 207"/>
                      <a:gd name="T3" fmla="*/ 263 h 363"/>
                      <a:gd name="T4" fmla="*/ 177 w 207"/>
                      <a:gd name="T5" fmla="*/ 268 h 363"/>
                      <a:gd name="T6" fmla="*/ 168 w 207"/>
                      <a:gd name="T7" fmla="*/ 268 h 363"/>
                      <a:gd name="T8" fmla="*/ 161 w 207"/>
                      <a:gd name="T9" fmla="*/ 273 h 363"/>
                      <a:gd name="T10" fmla="*/ 160 w 207"/>
                      <a:gd name="T11" fmla="*/ 290 h 363"/>
                      <a:gd name="T12" fmla="*/ 151 w 207"/>
                      <a:gd name="T13" fmla="*/ 302 h 363"/>
                      <a:gd name="T14" fmla="*/ 143 w 207"/>
                      <a:gd name="T15" fmla="*/ 316 h 363"/>
                      <a:gd name="T16" fmla="*/ 143 w 207"/>
                      <a:gd name="T17" fmla="*/ 328 h 363"/>
                      <a:gd name="T18" fmla="*/ 138 w 207"/>
                      <a:gd name="T19" fmla="*/ 331 h 363"/>
                      <a:gd name="T20" fmla="*/ 132 w 207"/>
                      <a:gd name="T21" fmla="*/ 328 h 363"/>
                      <a:gd name="T22" fmla="*/ 124 w 207"/>
                      <a:gd name="T23" fmla="*/ 331 h 363"/>
                      <a:gd name="T24" fmla="*/ 114 w 207"/>
                      <a:gd name="T25" fmla="*/ 324 h 363"/>
                      <a:gd name="T26" fmla="*/ 105 w 207"/>
                      <a:gd name="T27" fmla="*/ 319 h 363"/>
                      <a:gd name="T28" fmla="*/ 100 w 207"/>
                      <a:gd name="T29" fmla="*/ 323 h 363"/>
                      <a:gd name="T30" fmla="*/ 98 w 207"/>
                      <a:gd name="T31" fmla="*/ 328 h 363"/>
                      <a:gd name="T32" fmla="*/ 100 w 207"/>
                      <a:gd name="T33" fmla="*/ 336 h 363"/>
                      <a:gd name="T34" fmla="*/ 83 w 207"/>
                      <a:gd name="T35" fmla="*/ 348 h 363"/>
                      <a:gd name="T36" fmla="*/ 73 w 207"/>
                      <a:gd name="T37" fmla="*/ 346 h 363"/>
                      <a:gd name="T38" fmla="*/ 66 w 207"/>
                      <a:gd name="T39" fmla="*/ 348 h 363"/>
                      <a:gd name="T40" fmla="*/ 59 w 207"/>
                      <a:gd name="T41" fmla="*/ 350 h 363"/>
                      <a:gd name="T42" fmla="*/ 41 w 207"/>
                      <a:gd name="T43" fmla="*/ 346 h 363"/>
                      <a:gd name="T44" fmla="*/ 14 w 207"/>
                      <a:gd name="T45" fmla="*/ 350 h 363"/>
                      <a:gd name="T46" fmla="*/ 7 w 207"/>
                      <a:gd name="T47" fmla="*/ 360 h 363"/>
                      <a:gd name="T48" fmla="*/ 3 w 207"/>
                      <a:gd name="T49" fmla="*/ 355 h 363"/>
                      <a:gd name="T50" fmla="*/ 7 w 207"/>
                      <a:gd name="T51" fmla="*/ 340 h 363"/>
                      <a:gd name="T52" fmla="*/ 7 w 207"/>
                      <a:gd name="T53" fmla="*/ 331 h 363"/>
                      <a:gd name="T54" fmla="*/ 5 w 207"/>
                      <a:gd name="T55" fmla="*/ 323 h 363"/>
                      <a:gd name="T56" fmla="*/ 12 w 207"/>
                      <a:gd name="T57" fmla="*/ 312 h 363"/>
                      <a:gd name="T58" fmla="*/ 15 w 207"/>
                      <a:gd name="T59" fmla="*/ 300 h 363"/>
                      <a:gd name="T60" fmla="*/ 22 w 207"/>
                      <a:gd name="T61" fmla="*/ 277 h 363"/>
                      <a:gd name="T62" fmla="*/ 26 w 207"/>
                      <a:gd name="T63" fmla="*/ 270 h 363"/>
                      <a:gd name="T64" fmla="*/ 27 w 207"/>
                      <a:gd name="T65" fmla="*/ 263 h 363"/>
                      <a:gd name="T66" fmla="*/ 19 w 207"/>
                      <a:gd name="T67" fmla="*/ 255 h 363"/>
                      <a:gd name="T68" fmla="*/ 17 w 207"/>
                      <a:gd name="T69" fmla="*/ 246 h 363"/>
                      <a:gd name="T70" fmla="*/ 20 w 207"/>
                      <a:gd name="T71" fmla="*/ 236 h 363"/>
                      <a:gd name="T72" fmla="*/ 17 w 207"/>
                      <a:gd name="T73" fmla="*/ 185 h 363"/>
                      <a:gd name="T74" fmla="*/ 0 w 207"/>
                      <a:gd name="T75" fmla="*/ 7 h 363"/>
                      <a:gd name="T76" fmla="*/ 9 w 207"/>
                      <a:gd name="T77" fmla="*/ 22 h 363"/>
                      <a:gd name="T78" fmla="*/ 22 w 207"/>
                      <a:gd name="T79" fmla="*/ 29 h 363"/>
                      <a:gd name="T80" fmla="*/ 46 w 207"/>
                      <a:gd name="T81" fmla="*/ 20 h 363"/>
                      <a:gd name="T82" fmla="*/ 54 w 207"/>
                      <a:gd name="T83" fmla="*/ 15 h 363"/>
                      <a:gd name="T84" fmla="*/ 121 w 207"/>
                      <a:gd name="T85" fmla="*/ 5 h 363"/>
                      <a:gd name="T86" fmla="*/ 173 w 207"/>
                      <a:gd name="T87" fmla="*/ 7 h 363"/>
                      <a:gd name="T88" fmla="*/ 207 w 207"/>
                      <a:gd name="T89" fmla="*/ 238 h 363"/>
                      <a:gd name="T90" fmla="*/ 200 w 207"/>
                      <a:gd name="T91" fmla="*/ 243 h 363"/>
                      <a:gd name="T92" fmla="*/ 202 w 207"/>
                      <a:gd name="T93" fmla="*/ 255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07" h="363">
                        <a:moveTo>
                          <a:pt x="200" y="258"/>
                        </a:moveTo>
                        <a:lnTo>
                          <a:pt x="200" y="258"/>
                        </a:lnTo>
                        <a:lnTo>
                          <a:pt x="197" y="261"/>
                        </a:lnTo>
                        <a:lnTo>
                          <a:pt x="192" y="261"/>
                        </a:lnTo>
                        <a:lnTo>
                          <a:pt x="187" y="261"/>
                        </a:lnTo>
                        <a:lnTo>
                          <a:pt x="183" y="263"/>
                        </a:lnTo>
                        <a:lnTo>
                          <a:pt x="183" y="263"/>
                        </a:lnTo>
                        <a:lnTo>
                          <a:pt x="180" y="265"/>
                        </a:lnTo>
                        <a:lnTo>
                          <a:pt x="177" y="268"/>
                        </a:lnTo>
                        <a:lnTo>
                          <a:pt x="177" y="268"/>
                        </a:lnTo>
                        <a:lnTo>
                          <a:pt x="171" y="268"/>
                        </a:lnTo>
                        <a:lnTo>
                          <a:pt x="168" y="268"/>
                        </a:lnTo>
                        <a:lnTo>
                          <a:pt x="168" y="268"/>
                        </a:lnTo>
                        <a:lnTo>
                          <a:pt x="163" y="270"/>
                        </a:lnTo>
                        <a:lnTo>
                          <a:pt x="161" y="273"/>
                        </a:lnTo>
                        <a:lnTo>
                          <a:pt x="161" y="282"/>
                        </a:lnTo>
                        <a:lnTo>
                          <a:pt x="161" y="282"/>
                        </a:lnTo>
                        <a:lnTo>
                          <a:pt x="160" y="290"/>
                        </a:lnTo>
                        <a:lnTo>
                          <a:pt x="156" y="300"/>
                        </a:lnTo>
                        <a:lnTo>
                          <a:pt x="156" y="300"/>
                        </a:lnTo>
                        <a:lnTo>
                          <a:pt x="151" y="302"/>
                        </a:lnTo>
                        <a:lnTo>
                          <a:pt x="146" y="306"/>
                        </a:lnTo>
                        <a:lnTo>
                          <a:pt x="144" y="309"/>
                        </a:lnTo>
                        <a:lnTo>
                          <a:pt x="143" y="316"/>
                        </a:lnTo>
                        <a:lnTo>
                          <a:pt x="143" y="316"/>
                        </a:lnTo>
                        <a:lnTo>
                          <a:pt x="143" y="321"/>
                        </a:lnTo>
                        <a:lnTo>
                          <a:pt x="143" y="328"/>
                        </a:lnTo>
                        <a:lnTo>
                          <a:pt x="143" y="328"/>
                        </a:lnTo>
                        <a:lnTo>
                          <a:pt x="139" y="329"/>
                        </a:lnTo>
                        <a:lnTo>
                          <a:pt x="138" y="331"/>
                        </a:lnTo>
                        <a:lnTo>
                          <a:pt x="136" y="329"/>
                        </a:lnTo>
                        <a:lnTo>
                          <a:pt x="132" y="328"/>
                        </a:lnTo>
                        <a:lnTo>
                          <a:pt x="132" y="328"/>
                        </a:lnTo>
                        <a:lnTo>
                          <a:pt x="129" y="331"/>
                        </a:lnTo>
                        <a:lnTo>
                          <a:pt x="124" y="331"/>
                        </a:lnTo>
                        <a:lnTo>
                          <a:pt x="124" y="331"/>
                        </a:lnTo>
                        <a:lnTo>
                          <a:pt x="119" y="329"/>
                        </a:lnTo>
                        <a:lnTo>
                          <a:pt x="114" y="324"/>
                        </a:lnTo>
                        <a:lnTo>
                          <a:pt x="114" y="324"/>
                        </a:lnTo>
                        <a:lnTo>
                          <a:pt x="110" y="321"/>
                        </a:lnTo>
                        <a:lnTo>
                          <a:pt x="107" y="319"/>
                        </a:lnTo>
                        <a:lnTo>
                          <a:pt x="105" y="319"/>
                        </a:lnTo>
                        <a:lnTo>
                          <a:pt x="105" y="319"/>
                        </a:lnTo>
                        <a:lnTo>
                          <a:pt x="102" y="321"/>
                        </a:lnTo>
                        <a:lnTo>
                          <a:pt x="100" y="323"/>
                        </a:lnTo>
                        <a:lnTo>
                          <a:pt x="98" y="326"/>
                        </a:lnTo>
                        <a:lnTo>
                          <a:pt x="98" y="328"/>
                        </a:lnTo>
                        <a:lnTo>
                          <a:pt x="98" y="328"/>
                        </a:lnTo>
                        <a:lnTo>
                          <a:pt x="100" y="329"/>
                        </a:lnTo>
                        <a:lnTo>
                          <a:pt x="100" y="329"/>
                        </a:lnTo>
                        <a:lnTo>
                          <a:pt x="100" y="336"/>
                        </a:lnTo>
                        <a:lnTo>
                          <a:pt x="97" y="343"/>
                        </a:lnTo>
                        <a:lnTo>
                          <a:pt x="90" y="346"/>
                        </a:lnTo>
                        <a:lnTo>
                          <a:pt x="83" y="348"/>
                        </a:lnTo>
                        <a:lnTo>
                          <a:pt x="83" y="348"/>
                        </a:lnTo>
                        <a:lnTo>
                          <a:pt x="76" y="346"/>
                        </a:lnTo>
                        <a:lnTo>
                          <a:pt x="73" y="346"/>
                        </a:lnTo>
                        <a:lnTo>
                          <a:pt x="70" y="346"/>
                        </a:lnTo>
                        <a:lnTo>
                          <a:pt x="70" y="346"/>
                        </a:lnTo>
                        <a:lnTo>
                          <a:pt x="66" y="348"/>
                        </a:lnTo>
                        <a:lnTo>
                          <a:pt x="63" y="350"/>
                        </a:lnTo>
                        <a:lnTo>
                          <a:pt x="63" y="350"/>
                        </a:lnTo>
                        <a:lnTo>
                          <a:pt x="59" y="350"/>
                        </a:lnTo>
                        <a:lnTo>
                          <a:pt x="54" y="348"/>
                        </a:lnTo>
                        <a:lnTo>
                          <a:pt x="54" y="348"/>
                        </a:lnTo>
                        <a:lnTo>
                          <a:pt x="41" y="346"/>
                        </a:lnTo>
                        <a:lnTo>
                          <a:pt x="27" y="348"/>
                        </a:lnTo>
                        <a:lnTo>
                          <a:pt x="27" y="348"/>
                        </a:lnTo>
                        <a:lnTo>
                          <a:pt x="14" y="350"/>
                        </a:lnTo>
                        <a:lnTo>
                          <a:pt x="9" y="353"/>
                        </a:lnTo>
                        <a:lnTo>
                          <a:pt x="7" y="360"/>
                        </a:lnTo>
                        <a:lnTo>
                          <a:pt x="7" y="360"/>
                        </a:lnTo>
                        <a:lnTo>
                          <a:pt x="7" y="363"/>
                        </a:lnTo>
                        <a:lnTo>
                          <a:pt x="7" y="363"/>
                        </a:lnTo>
                        <a:lnTo>
                          <a:pt x="3" y="355"/>
                        </a:lnTo>
                        <a:lnTo>
                          <a:pt x="3" y="346"/>
                        </a:lnTo>
                        <a:lnTo>
                          <a:pt x="3" y="346"/>
                        </a:lnTo>
                        <a:lnTo>
                          <a:pt x="7" y="340"/>
                        </a:lnTo>
                        <a:lnTo>
                          <a:pt x="7" y="333"/>
                        </a:lnTo>
                        <a:lnTo>
                          <a:pt x="7" y="333"/>
                        </a:lnTo>
                        <a:lnTo>
                          <a:pt x="7" y="331"/>
                        </a:lnTo>
                        <a:lnTo>
                          <a:pt x="5" y="329"/>
                        </a:lnTo>
                        <a:lnTo>
                          <a:pt x="5" y="326"/>
                        </a:lnTo>
                        <a:lnTo>
                          <a:pt x="5" y="323"/>
                        </a:lnTo>
                        <a:lnTo>
                          <a:pt x="5" y="323"/>
                        </a:lnTo>
                        <a:lnTo>
                          <a:pt x="9" y="317"/>
                        </a:lnTo>
                        <a:lnTo>
                          <a:pt x="12" y="312"/>
                        </a:lnTo>
                        <a:lnTo>
                          <a:pt x="12" y="312"/>
                        </a:lnTo>
                        <a:lnTo>
                          <a:pt x="15" y="300"/>
                        </a:lnTo>
                        <a:lnTo>
                          <a:pt x="15" y="300"/>
                        </a:lnTo>
                        <a:lnTo>
                          <a:pt x="20" y="289"/>
                        </a:lnTo>
                        <a:lnTo>
                          <a:pt x="22" y="277"/>
                        </a:lnTo>
                        <a:lnTo>
                          <a:pt x="22" y="277"/>
                        </a:lnTo>
                        <a:lnTo>
                          <a:pt x="26" y="275"/>
                        </a:lnTo>
                        <a:lnTo>
                          <a:pt x="26" y="275"/>
                        </a:lnTo>
                        <a:lnTo>
                          <a:pt x="26" y="270"/>
                        </a:lnTo>
                        <a:lnTo>
                          <a:pt x="26" y="270"/>
                        </a:lnTo>
                        <a:lnTo>
                          <a:pt x="27" y="263"/>
                        </a:lnTo>
                        <a:lnTo>
                          <a:pt x="27" y="263"/>
                        </a:lnTo>
                        <a:lnTo>
                          <a:pt x="24" y="260"/>
                        </a:lnTo>
                        <a:lnTo>
                          <a:pt x="22" y="258"/>
                        </a:lnTo>
                        <a:lnTo>
                          <a:pt x="19" y="255"/>
                        </a:lnTo>
                        <a:lnTo>
                          <a:pt x="17" y="251"/>
                        </a:lnTo>
                        <a:lnTo>
                          <a:pt x="17" y="251"/>
                        </a:lnTo>
                        <a:lnTo>
                          <a:pt x="17" y="246"/>
                        </a:lnTo>
                        <a:lnTo>
                          <a:pt x="17" y="243"/>
                        </a:lnTo>
                        <a:lnTo>
                          <a:pt x="20" y="236"/>
                        </a:lnTo>
                        <a:lnTo>
                          <a:pt x="20" y="236"/>
                        </a:lnTo>
                        <a:lnTo>
                          <a:pt x="22" y="224"/>
                        </a:lnTo>
                        <a:lnTo>
                          <a:pt x="20" y="211"/>
                        </a:lnTo>
                        <a:lnTo>
                          <a:pt x="17" y="185"/>
                        </a:lnTo>
                        <a:lnTo>
                          <a:pt x="17" y="185"/>
                        </a:lnTo>
                        <a:lnTo>
                          <a:pt x="0" y="7"/>
                        </a:lnTo>
                        <a:lnTo>
                          <a:pt x="0" y="7"/>
                        </a:lnTo>
                        <a:lnTo>
                          <a:pt x="3" y="15"/>
                        </a:lnTo>
                        <a:lnTo>
                          <a:pt x="9" y="22"/>
                        </a:lnTo>
                        <a:lnTo>
                          <a:pt x="9" y="22"/>
                        </a:lnTo>
                        <a:lnTo>
                          <a:pt x="12" y="25"/>
                        </a:lnTo>
                        <a:lnTo>
                          <a:pt x="17" y="27"/>
                        </a:lnTo>
                        <a:lnTo>
                          <a:pt x="22" y="29"/>
                        </a:lnTo>
                        <a:lnTo>
                          <a:pt x="27" y="29"/>
                        </a:lnTo>
                        <a:lnTo>
                          <a:pt x="37" y="25"/>
                        </a:lnTo>
                        <a:lnTo>
                          <a:pt x="46" y="20"/>
                        </a:lnTo>
                        <a:lnTo>
                          <a:pt x="46" y="20"/>
                        </a:lnTo>
                        <a:lnTo>
                          <a:pt x="54" y="15"/>
                        </a:lnTo>
                        <a:lnTo>
                          <a:pt x="54" y="15"/>
                        </a:lnTo>
                        <a:lnTo>
                          <a:pt x="58" y="12"/>
                        </a:lnTo>
                        <a:lnTo>
                          <a:pt x="58" y="12"/>
                        </a:lnTo>
                        <a:lnTo>
                          <a:pt x="121" y="5"/>
                        </a:lnTo>
                        <a:lnTo>
                          <a:pt x="173" y="0"/>
                        </a:lnTo>
                        <a:lnTo>
                          <a:pt x="173" y="7"/>
                        </a:lnTo>
                        <a:lnTo>
                          <a:pt x="173" y="7"/>
                        </a:lnTo>
                        <a:lnTo>
                          <a:pt x="173" y="5"/>
                        </a:lnTo>
                        <a:lnTo>
                          <a:pt x="207" y="238"/>
                        </a:lnTo>
                        <a:lnTo>
                          <a:pt x="207" y="238"/>
                        </a:lnTo>
                        <a:lnTo>
                          <a:pt x="204" y="239"/>
                        </a:lnTo>
                        <a:lnTo>
                          <a:pt x="200" y="243"/>
                        </a:lnTo>
                        <a:lnTo>
                          <a:pt x="200" y="243"/>
                        </a:lnTo>
                        <a:lnTo>
                          <a:pt x="200" y="246"/>
                        </a:lnTo>
                        <a:lnTo>
                          <a:pt x="202" y="250"/>
                        </a:lnTo>
                        <a:lnTo>
                          <a:pt x="202" y="255"/>
                        </a:lnTo>
                        <a:lnTo>
                          <a:pt x="200" y="258"/>
                        </a:lnTo>
                        <a:lnTo>
                          <a:pt x="200" y="25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3" name="Freeform 7">
                    <a:extLst>
                      <a:ext uri="{FF2B5EF4-FFF2-40B4-BE49-F238E27FC236}">
                        <a16:creationId xmlns:a16="http://schemas.microsoft.com/office/drawing/2014/main" id="{E04954B7-7986-480E-B354-0B806BEF13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5053" y="3599360"/>
                    <a:ext cx="669343" cy="519212"/>
                  </a:xfrm>
                  <a:custGeom>
                    <a:avLst/>
                    <a:gdLst>
                      <a:gd name="T0" fmla="*/ 312 w 321"/>
                      <a:gd name="T1" fmla="*/ 81 h 249"/>
                      <a:gd name="T2" fmla="*/ 297 w 321"/>
                      <a:gd name="T3" fmla="*/ 112 h 249"/>
                      <a:gd name="T4" fmla="*/ 287 w 321"/>
                      <a:gd name="T5" fmla="*/ 132 h 249"/>
                      <a:gd name="T6" fmla="*/ 278 w 321"/>
                      <a:gd name="T7" fmla="*/ 131 h 249"/>
                      <a:gd name="T8" fmla="*/ 275 w 321"/>
                      <a:gd name="T9" fmla="*/ 136 h 249"/>
                      <a:gd name="T10" fmla="*/ 278 w 321"/>
                      <a:gd name="T11" fmla="*/ 154 h 249"/>
                      <a:gd name="T12" fmla="*/ 261 w 321"/>
                      <a:gd name="T13" fmla="*/ 163 h 249"/>
                      <a:gd name="T14" fmla="*/ 254 w 321"/>
                      <a:gd name="T15" fmla="*/ 176 h 249"/>
                      <a:gd name="T16" fmla="*/ 246 w 321"/>
                      <a:gd name="T17" fmla="*/ 176 h 249"/>
                      <a:gd name="T18" fmla="*/ 239 w 321"/>
                      <a:gd name="T19" fmla="*/ 175 h 249"/>
                      <a:gd name="T20" fmla="*/ 237 w 321"/>
                      <a:gd name="T21" fmla="*/ 183 h 249"/>
                      <a:gd name="T22" fmla="*/ 232 w 321"/>
                      <a:gd name="T23" fmla="*/ 192 h 249"/>
                      <a:gd name="T24" fmla="*/ 220 w 321"/>
                      <a:gd name="T25" fmla="*/ 197 h 249"/>
                      <a:gd name="T26" fmla="*/ 219 w 321"/>
                      <a:gd name="T27" fmla="*/ 198 h 249"/>
                      <a:gd name="T28" fmla="*/ 215 w 321"/>
                      <a:gd name="T29" fmla="*/ 204 h 249"/>
                      <a:gd name="T30" fmla="*/ 205 w 321"/>
                      <a:gd name="T31" fmla="*/ 205 h 249"/>
                      <a:gd name="T32" fmla="*/ 204 w 321"/>
                      <a:gd name="T33" fmla="*/ 212 h 249"/>
                      <a:gd name="T34" fmla="*/ 207 w 321"/>
                      <a:gd name="T35" fmla="*/ 221 h 249"/>
                      <a:gd name="T36" fmla="*/ 200 w 321"/>
                      <a:gd name="T37" fmla="*/ 222 h 249"/>
                      <a:gd name="T38" fmla="*/ 195 w 321"/>
                      <a:gd name="T39" fmla="*/ 215 h 249"/>
                      <a:gd name="T40" fmla="*/ 195 w 321"/>
                      <a:gd name="T41" fmla="*/ 224 h 249"/>
                      <a:gd name="T42" fmla="*/ 200 w 321"/>
                      <a:gd name="T43" fmla="*/ 232 h 249"/>
                      <a:gd name="T44" fmla="*/ 197 w 321"/>
                      <a:gd name="T45" fmla="*/ 241 h 249"/>
                      <a:gd name="T46" fmla="*/ 192 w 321"/>
                      <a:gd name="T47" fmla="*/ 249 h 249"/>
                      <a:gd name="T48" fmla="*/ 183 w 321"/>
                      <a:gd name="T49" fmla="*/ 243 h 249"/>
                      <a:gd name="T50" fmla="*/ 180 w 321"/>
                      <a:gd name="T51" fmla="*/ 239 h 249"/>
                      <a:gd name="T52" fmla="*/ 170 w 321"/>
                      <a:gd name="T53" fmla="*/ 232 h 249"/>
                      <a:gd name="T54" fmla="*/ 165 w 321"/>
                      <a:gd name="T55" fmla="*/ 224 h 249"/>
                      <a:gd name="T56" fmla="*/ 163 w 321"/>
                      <a:gd name="T57" fmla="*/ 219 h 249"/>
                      <a:gd name="T58" fmla="*/ 154 w 321"/>
                      <a:gd name="T59" fmla="*/ 209 h 249"/>
                      <a:gd name="T60" fmla="*/ 149 w 321"/>
                      <a:gd name="T61" fmla="*/ 205 h 249"/>
                      <a:gd name="T62" fmla="*/ 146 w 321"/>
                      <a:gd name="T63" fmla="*/ 195 h 249"/>
                      <a:gd name="T64" fmla="*/ 144 w 321"/>
                      <a:gd name="T65" fmla="*/ 190 h 249"/>
                      <a:gd name="T66" fmla="*/ 139 w 321"/>
                      <a:gd name="T67" fmla="*/ 178 h 249"/>
                      <a:gd name="T68" fmla="*/ 131 w 321"/>
                      <a:gd name="T69" fmla="*/ 171 h 249"/>
                      <a:gd name="T70" fmla="*/ 120 w 321"/>
                      <a:gd name="T71" fmla="*/ 163 h 249"/>
                      <a:gd name="T72" fmla="*/ 109 w 321"/>
                      <a:gd name="T73" fmla="*/ 156 h 249"/>
                      <a:gd name="T74" fmla="*/ 93 w 321"/>
                      <a:gd name="T75" fmla="*/ 141 h 249"/>
                      <a:gd name="T76" fmla="*/ 78 w 321"/>
                      <a:gd name="T77" fmla="*/ 129 h 249"/>
                      <a:gd name="T78" fmla="*/ 66 w 321"/>
                      <a:gd name="T79" fmla="*/ 119 h 249"/>
                      <a:gd name="T80" fmla="*/ 53 w 321"/>
                      <a:gd name="T81" fmla="*/ 105 h 249"/>
                      <a:gd name="T82" fmla="*/ 46 w 321"/>
                      <a:gd name="T83" fmla="*/ 95 h 249"/>
                      <a:gd name="T84" fmla="*/ 39 w 321"/>
                      <a:gd name="T85" fmla="*/ 88 h 249"/>
                      <a:gd name="T86" fmla="*/ 32 w 321"/>
                      <a:gd name="T87" fmla="*/ 76 h 249"/>
                      <a:gd name="T88" fmla="*/ 25 w 321"/>
                      <a:gd name="T89" fmla="*/ 76 h 249"/>
                      <a:gd name="T90" fmla="*/ 22 w 321"/>
                      <a:gd name="T91" fmla="*/ 70 h 249"/>
                      <a:gd name="T92" fmla="*/ 10 w 321"/>
                      <a:gd name="T93" fmla="*/ 70 h 249"/>
                      <a:gd name="T94" fmla="*/ 2 w 321"/>
                      <a:gd name="T95" fmla="*/ 54 h 249"/>
                      <a:gd name="T96" fmla="*/ 3 w 321"/>
                      <a:gd name="T97" fmla="*/ 44 h 249"/>
                      <a:gd name="T98" fmla="*/ 3 w 321"/>
                      <a:gd name="T99" fmla="*/ 37 h 249"/>
                      <a:gd name="T100" fmla="*/ 10 w 321"/>
                      <a:gd name="T101" fmla="*/ 27 h 249"/>
                      <a:gd name="T102" fmla="*/ 19 w 321"/>
                      <a:gd name="T103" fmla="*/ 22 h 249"/>
                      <a:gd name="T104" fmla="*/ 29 w 321"/>
                      <a:gd name="T105" fmla="*/ 19 h 249"/>
                      <a:gd name="T106" fmla="*/ 34 w 321"/>
                      <a:gd name="T107" fmla="*/ 17 h 249"/>
                      <a:gd name="T108" fmla="*/ 42 w 321"/>
                      <a:gd name="T109" fmla="*/ 15 h 249"/>
                      <a:gd name="T110" fmla="*/ 49 w 321"/>
                      <a:gd name="T111" fmla="*/ 12 h 249"/>
                      <a:gd name="T112" fmla="*/ 66 w 321"/>
                      <a:gd name="T113" fmla="*/ 8 h 249"/>
                      <a:gd name="T114" fmla="*/ 76 w 321"/>
                      <a:gd name="T115" fmla="*/ 3 h 249"/>
                      <a:gd name="T116" fmla="*/ 137 w 321"/>
                      <a:gd name="T117" fmla="*/ 5 h 249"/>
                      <a:gd name="T118" fmla="*/ 139 w 321"/>
                      <a:gd name="T119" fmla="*/ 8 h 249"/>
                      <a:gd name="T120" fmla="*/ 232 w 321"/>
                      <a:gd name="T121" fmla="*/ 12 h 249"/>
                      <a:gd name="T122" fmla="*/ 321 w 321"/>
                      <a:gd name="T123" fmla="*/ 73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321" h="249">
                        <a:moveTo>
                          <a:pt x="321" y="73"/>
                        </a:moveTo>
                        <a:lnTo>
                          <a:pt x="321" y="73"/>
                        </a:lnTo>
                        <a:lnTo>
                          <a:pt x="312" y="81"/>
                        </a:lnTo>
                        <a:lnTo>
                          <a:pt x="307" y="90"/>
                        </a:lnTo>
                        <a:lnTo>
                          <a:pt x="307" y="90"/>
                        </a:lnTo>
                        <a:lnTo>
                          <a:pt x="297" y="112"/>
                        </a:lnTo>
                        <a:lnTo>
                          <a:pt x="297" y="112"/>
                        </a:lnTo>
                        <a:lnTo>
                          <a:pt x="292" y="127"/>
                        </a:lnTo>
                        <a:lnTo>
                          <a:pt x="287" y="132"/>
                        </a:lnTo>
                        <a:lnTo>
                          <a:pt x="282" y="137"/>
                        </a:lnTo>
                        <a:lnTo>
                          <a:pt x="282" y="137"/>
                        </a:lnTo>
                        <a:lnTo>
                          <a:pt x="278" y="131"/>
                        </a:lnTo>
                        <a:lnTo>
                          <a:pt x="278" y="131"/>
                        </a:lnTo>
                        <a:lnTo>
                          <a:pt x="276" y="132"/>
                        </a:lnTo>
                        <a:lnTo>
                          <a:pt x="275" y="136"/>
                        </a:lnTo>
                        <a:lnTo>
                          <a:pt x="275" y="141"/>
                        </a:lnTo>
                        <a:lnTo>
                          <a:pt x="278" y="154"/>
                        </a:lnTo>
                        <a:lnTo>
                          <a:pt x="278" y="154"/>
                        </a:lnTo>
                        <a:lnTo>
                          <a:pt x="268" y="154"/>
                        </a:lnTo>
                        <a:lnTo>
                          <a:pt x="265" y="156"/>
                        </a:lnTo>
                        <a:lnTo>
                          <a:pt x="261" y="163"/>
                        </a:lnTo>
                        <a:lnTo>
                          <a:pt x="261" y="163"/>
                        </a:lnTo>
                        <a:lnTo>
                          <a:pt x="258" y="173"/>
                        </a:lnTo>
                        <a:lnTo>
                          <a:pt x="254" y="176"/>
                        </a:lnTo>
                        <a:lnTo>
                          <a:pt x="249" y="180"/>
                        </a:lnTo>
                        <a:lnTo>
                          <a:pt x="249" y="180"/>
                        </a:lnTo>
                        <a:lnTo>
                          <a:pt x="246" y="176"/>
                        </a:lnTo>
                        <a:lnTo>
                          <a:pt x="243" y="175"/>
                        </a:lnTo>
                        <a:lnTo>
                          <a:pt x="239" y="175"/>
                        </a:lnTo>
                        <a:lnTo>
                          <a:pt x="239" y="175"/>
                        </a:lnTo>
                        <a:lnTo>
                          <a:pt x="237" y="176"/>
                        </a:lnTo>
                        <a:lnTo>
                          <a:pt x="236" y="178"/>
                        </a:lnTo>
                        <a:lnTo>
                          <a:pt x="237" y="183"/>
                        </a:lnTo>
                        <a:lnTo>
                          <a:pt x="237" y="183"/>
                        </a:lnTo>
                        <a:lnTo>
                          <a:pt x="236" y="188"/>
                        </a:lnTo>
                        <a:lnTo>
                          <a:pt x="232" y="192"/>
                        </a:lnTo>
                        <a:lnTo>
                          <a:pt x="227" y="195"/>
                        </a:lnTo>
                        <a:lnTo>
                          <a:pt x="220" y="197"/>
                        </a:lnTo>
                        <a:lnTo>
                          <a:pt x="220" y="197"/>
                        </a:lnTo>
                        <a:lnTo>
                          <a:pt x="220" y="192"/>
                        </a:lnTo>
                        <a:lnTo>
                          <a:pt x="220" y="192"/>
                        </a:lnTo>
                        <a:lnTo>
                          <a:pt x="219" y="198"/>
                        </a:lnTo>
                        <a:lnTo>
                          <a:pt x="217" y="200"/>
                        </a:lnTo>
                        <a:lnTo>
                          <a:pt x="215" y="204"/>
                        </a:lnTo>
                        <a:lnTo>
                          <a:pt x="215" y="204"/>
                        </a:lnTo>
                        <a:lnTo>
                          <a:pt x="212" y="205"/>
                        </a:lnTo>
                        <a:lnTo>
                          <a:pt x="209" y="205"/>
                        </a:lnTo>
                        <a:lnTo>
                          <a:pt x="205" y="205"/>
                        </a:lnTo>
                        <a:lnTo>
                          <a:pt x="204" y="209"/>
                        </a:lnTo>
                        <a:lnTo>
                          <a:pt x="204" y="209"/>
                        </a:lnTo>
                        <a:lnTo>
                          <a:pt x="204" y="212"/>
                        </a:lnTo>
                        <a:lnTo>
                          <a:pt x="205" y="214"/>
                        </a:lnTo>
                        <a:lnTo>
                          <a:pt x="207" y="217"/>
                        </a:lnTo>
                        <a:lnTo>
                          <a:pt x="207" y="221"/>
                        </a:lnTo>
                        <a:lnTo>
                          <a:pt x="207" y="221"/>
                        </a:lnTo>
                        <a:lnTo>
                          <a:pt x="204" y="222"/>
                        </a:lnTo>
                        <a:lnTo>
                          <a:pt x="200" y="222"/>
                        </a:lnTo>
                        <a:lnTo>
                          <a:pt x="197" y="219"/>
                        </a:lnTo>
                        <a:lnTo>
                          <a:pt x="195" y="215"/>
                        </a:lnTo>
                        <a:lnTo>
                          <a:pt x="195" y="215"/>
                        </a:lnTo>
                        <a:lnTo>
                          <a:pt x="193" y="217"/>
                        </a:lnTo>
                        <a:lnTo>
                          <a:pt x="193" y="219"/>
                        </a:lnTo>
                        <a:lnTo>
                          <a:pt x="195" y="224"/>
                        </a:lnTo>
                        <a:lnTo>
                          <a:pt x="198" y="227"/>
                        </a:lnTo>
                        <a:lnTo>
                          <a:pt x="200" y="232"/>
                        </a:lnTo>
                        <a:lnTo>
                          <a:pt x="200" y="232"/>
                        </a:lnTo>
                        <a:lnTo>
                          <a:pt x="197" y="232"/>
                        </a:lnTo>
                        <a:lnTo>
                          <a:pt x="197" y="236"/>
                        </a:lnTo>
                        <a:lnTo>
                          <a:pt x="197" y="241"/>
                        </a:lnTo>
                        <a:lnTo>
                          <a:pt x="197" y="241"/>
                        </a:lnTo>
                        <a:lnTo>
                          <a:pt x="195" y="246"/>
                        </a:lnTo>
                        <a:lnTo>
                          <a:pt x="192" y="249"/>
                        </a:lnTo>
                        <a:lnTo>
                          <a:pt x="192" y="249"/>
                        </a:lnTo>
                        <a:lnTo>
                          <a:pt x="183" y="243"/>
                        </a:lnTo>
                        <a:lnTo>
                          <a:pt x="183" y="243"/>
                        </a:lnTo>
                        <a:lnTo>
                          <a:pt x="181" y="241"/>
                        </a:lnTo>
                        <a:lnTo>
                          <a:pt x="180" y="239"/>
                        </a:lnTo>
                        <a:lnTo>
                          <a:pt x="180" y="239"/>
                        </a:lnTo>
                        <a:lnTo>
                          <a:pt x="175" y="234"/>
                        </a:lnTo>
                        <a:lnTo>
                          <a:pt x="170" y="232"/>
                        </a:lnTo>
                        <a:lnTo>
                          <a:pt x="170" y="232"/>
                        </a:lnTo>
                        <a:lnTo>
                          <a:pt x="166" y="231"/>
                        </a:lnTo>
                        <a:lnTo>
                          <a:pt x="165" y="229"/>
                        </a:lnTo>
                        <a:lnTo>
                          <a:pt x="165" y="224"/>
                        </a:lnTo>
                        <a:lnTo>
                          <a:pt x="165" y="224"/>
                        </a:lnTo>
                        <a:lnTo>
                          <a:pt x="163" y="219"/>
                        </a:lnTo>
                        <a:lnTo>
                          <a:pt x="163" y="219"/>
                        </a:lnTo>
                        <a:lnTo>
                          <a:pt x="158" y="214"/>
                        </a:lnTo>
                        <a:lnTo>
                          <a:pt x="158" y="214"/>
                        </a:lnTo>
                        <a:lnTo>
                          <a:pt x="154" y="209"/>
                        </a:lnTo>
                        <a:lnTo>
                          <a:pt x="154" y="209"/>
                        </a:lnTo>
                        <a:lnTo>
                          <a:pt x="153" y="207"/>
                        </a:lnTo>
                        <a:lnTo>
                          <a:pt x="149" y="205"/>
                        </a:lnTo>
                        <a:lnTo>
                          <a:pt x="149" y="205"/>
                        </a:lnTo>
                        <a:lnTo>
                          <a:pt x="148" y="200"/>
                        </a:lnTo>
                        <a:lnTo>
                          <a:pt x="146" y="195"/>
                        </a:lnTo>
                        <a:lnTo>
                          <a:pt x="146" y="195"/>
                        </a:lnTo>
                        <a:lnTo>
                          <a:pt x="144" y="190"/>
                        </a:lnTo>
                        <a:lnTo>
                          <a:pt x="144" y="190"/>
                        </a:lnTo>
                        <a:lnTo>
                          <a:pt x="142" y="185"/>
                        </a:lnTo>
                        <a:lnTo>
                          <a:pt x="142" y="185"/>
                        </a:lnTo>
                        <a:lnTo>
                          <a:pt x="139" y="178"/>
                        </a:lnTo>
                        <a:lnTo>
                          <a:pt x="136" y="175"/>
                        </a:lnTo>
                        <a:lnTo>
                          <a:pt x="136" y="175"/>
                        </a:lnTo>
                        <a:lnTo>
                          <a:pt x="131" y="171"/>
                        </a:lnTo>
                        <a:lnTo>
                          <a:pt x="125" y="166"/>
                        </a:lnTo>
                        <a:lnTo>
                          <a:pt x="125" y="166"/>
                        </a:lnTo>
                        <a:lnTo>
                          <a:pt x="120" y="163"/>
                        </a:lnTo>
                        <a:lnTo>
                          <a:pt x="115" y="161"/>
                        </a:lnTo>
                        <a:lnTo>
                          <a:pt x="115" y="161"/>
                        </a:lnTo>
                        <a:lnTo>
                          <a:pt x="109" y="156"/>
                        </a:lnTo>
                        <a:lnTo>
                          <a:pt x="103" y="151"/>
                        </a:lnTo>
                        <a:lnTo>
                          <a:pt x="98" y="146"/>
                        </a:lnTo>
                        <a:lnTo>
                          <a:pt x="93" y="141"/>
                        </a:lnTo>
                        <a:lnTo>
                          <a:pt x="93" y="141"/>
                        </a:lnTo>
                        <a:lnTo>
                          <a:pt x="78" y="129"/>
                        </a:lnTo>
                        <a:lnTo>
                          <a:pt x="78" y="129"/>
                        </a:lnTo>
                        <a:lnTo>
                          <a:pt x="71" y="124"/>
                        </a:lnTo>
                        <a:lnTo>
                          <a:pt x="66" y="119"/>
                        </a:lnTo>
                        <a:lnTo>
                          <a:pt x="66" y="119"/>
                        </a:lnTo>
                        <a:lnTo>
                          <a:pt x="58" y="114"/>
                        </a:lnTo>
                        <a:lnTo>
                          <a:pt x="54" y="110"/>
                        </a:lnTo>
                        <a:lnTo>
                          <a:pt x="53" y="105"/>
                        </a:lnTo>
                        <a:lnTo>
                          <a:pt x="53" y="105"/>
                        </a:lnTo>
                        <a:lnTo>
                          <a:pt x="49" y="100"/>
                        </a:lnTo>
                        <a:lnTo>
                          <a:pt x="46" y="95"/>
                        </a:lnTo>
                        <a:lnTo>
                          <a:pt x="42" y="92"/>
                        </a:lnTo>
                        <a:lnTo>
                          <a:pt x="39" y="88"/>
                        </a:lnTo>
                        <a:lnTo>
                          <a:pt x="39" y="88"/>
                        </a:lnTo>
                        <a:lnTo>
                          <a:pt x="36" y="81"/>
                        </a:lnTo>
                        <a:lnTo>
                          <a:pt x="32" y="76"/>
                        </a:lnTo>
                        <a:lnTo>
                          <a:pt x="32" y="76"/>
                        </a:lnTo>
                        <a:lnTo>
                          <a:pt x="29" y="76"/>
                        </a:lnTo>
                        <a:lnTo>
                          <a:pt x="25" y="76"/>
                        </a:lnTo>
                        <a:lnTo>
                          <a:pt x="25" y="76"/>
                        </a:lnTo>
                        <a:lnTo>
                          <a:pt x="24" y="73"/>
                        </a:lnTo>
                        <a:lnTo>
                          <a:pt x="22" y="70"/>
                        </a:lnTo>
                        <a:lnTo>
                          <a:pt x="22" y="70"/>
                        </a:lnTo>
                        <a:lnTo>
                          <a:pt x="15" y="70"/>
                        </a:lnTo>
                        <a:lnTo>
                          <a:pt x="10" y="70"/>
                        </a:lnTo>
                        <a:lnTo>
                          <a:pt x="10" y="70"/>
                        </a:lnTo>
                        <a:lnTo>
                          <a:pt x="7" y="66"/>
                        </a:lnTo>
                        <a:lnTo>
                          <a:pt x="3" y="63"/>
                        </a:lnTo>
                        <a:lnTo>
                          <a:pt x="2" y="54"/>
                        </a:lnTo>
                        <a:lnTo>
                          <a:pt x="2" y="54"/>
                        </a:lnTo>
                        <a:lnTo>
                          <a:pt x="0" y="49"/>
                        </a:lnTo>
                        <a:lnTo>
                          <a:pt x="3" y="44"/>
                        </a:lnTo>
                        <a:lnTo>
                          <a:pt x="3" y="44"/>
                        </a:lnTo>
                        <a:lnTo>
                          <a:pt x="3" y="37"/>
                        </a:lnTo>
                        <a:lnTo>
                          <a:pt x="3" y="37"/>
                        </a:lnTo>
                        <a:lnTo>
                          <a:pt x="7" y="32"/>
                        </a:lnTo>
                        <a:lnTo>
                          <a:pt x="10" y="27"/>
                        </a:lnTo>
                        <a:lnTo>
                          <a:pt x="10" y="27"/>
                        </a:lnTo>
                        <a:lnTo>
                          <a:pt x="13" y="24"/>
                        </a:lnTo>
                        <a:lnTo>
                          <a:pt x="13" y="24"/>
                        </a:lnTo>
                        <a:lnTo>
                          <a:pt x="19" y="22"/>
                        </a:lnTo>
                        <a:lnTo>
                          <a:pt x="24" y="20"/>
                        </a:lnTo>
                        <a:lnTo>
                          <a:pt x="24" y="20"/>
                        </a:lnTo>
                        <a:lnTo>
                          <a:pt x="29" y="19"/>
                        </a:lnTo>
                        <a:lnTo>
                          <a:pt x="29" y="19"/>
                        </a:lnTo>
                        <a:lnTo>
                          <a:pt x="32" y="19"/>
                        </a:lnTo>
                        <a:lnTo>
                          <a:pt x="34" y="17"/>
                        </a:lnTo>
                        <a:lnTo>
                          <a:pt x="34" y="17"/>
                        </a:lnTo>
                        <a:lnTo>
                          <a:pt x="39" y="15"/>
                        </a:lnTo>
                        <a:lnTo>
                          <a:pt x="42" y="15"/>
                        </a:lnTo>
                        <a:lnTo>
                          <a:pt x="46" y="15"/>
                        </a:lnTo>
                        <a:lnTo>
                          <a:pt x="46" y="15"/>
                        </a:lnTo>
                        <a:lnTo>
                          <a:pt x="49" y="12"/>
                        </a:lnTo>
                        <a:lnTo>
                          <a:pt x="54" y="8"/>
                        </a:lnTo>
                        <a:lnTo>
                          <a:pt x="54" y="8"/>
                        </a:lnTo>
                        <a:lnTo>
                          <a:pt x="66" y="8"/>
                        </a:lnTo>
                        <a:lnTo>
                          <a:pt x="66" y="8"/>
                        </a:lnTo>
                        <a:lnTo>
                          <a:pt x="71" y="7"/>
                        </a:lnTo>
                        <a:lnTo>
                          <a:pt x="76" y="3"/>
                        </a:lnTo>
                        <a:lnTo>
                          <a:pt x="136" y="0"/>
                        </a:lnTo>
                        <a:lnTo>
                          <a:pt x="136" y="0"/>
                        </a:lnTo>
                        <a:lnTo>
                          <a:pt x="137" y="5"/>
                        </a:lnTo>
                        <a:lnTo>
                          <a:pt x="137" y="7"/>
                        </a:lnTo>
                        <a:lnTo>
                          <a:pt x="139" y="8"/>
                        </a:lnTo>
                        <a:lnTo>
                          <a:pt x="139" y="8"/>
                        </a:lnTo>
                        <a:lnTo>
                          <a:pt x="148" y="8"/>
                        </a:lnTo>
                        <a:lnTo>
                          <a:pt x="159" y="24"/>
                        </a:lnTo>
                        <a:lnTo>
                          <a:pt x="232" y="12"/>
                        </a:lnTo>
                        <a:lnTo>
                          <a:pt x="232" y="12"/>
                        </a:lnTo>
                        <a:lnTo>
                          <a:pt x="232" y="10"/>
                        </a:lnTo>
                        <a:lnTo>
                          <a:pt x="321" y="7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4" name="Freeform 8">
                    <a:extLst>
                      <a:ext uri="{FF2B5EF4-FFF2-40B4-BE49-F238E27FC236}">
                        <a16:creationId xmlns:a16="http://schemas.microsoft.com/office/drawing/2014/main" id="{3AA1E820-A2DD-4412-9B91-AEA112AB30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35239" y="4539780"/>
                    <a:ext cx="4171" cy="4171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2 w 2"/>
                      <a:gd name="T3" fmla="*/ 0 h 2"/>
                      <a:gd name="T4" fmla="*/ 0 w 2"/>
                      <a:gd name="T5" fmla="*/ 2 h 2"/>
                      <a:gd name="T6" fmla="*/ 0 w 2"/>
                      <a:gd name="T7" fmla="*/ 0 h 2"/>
                      <a:gd name="T8" fmla="*/ 2 w 2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5" name="Freeform 9">
                    <a:extLst>
                      <a:ext uri="{FF2B5EF4-FFF2-40B4-BE49-F238E27FC236}">
                        <a16:creationId xmlns:a16="http://schemas.microsoft.com/office/drawing/2014/main" id="{F184138B-A069-4EDE-BED9-6866768827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72062" y="4112316"/>
                    <a:ext cx="715218" cy="665175"/>
                  </a:xfrm>
                  <a:custGeom>
                    <a:avLst/>
                    <a:gdLst>
                      <a:gd name="T0" fmla="*/ 321 w 343"/>
                      <a:gd name="T1" fmla="*/ 285 h 319"/>
                      <a:gd name="T2" fmla="*/ 334 w 343"/>
                      <a:gd name="T3" fmla="*/ 306 h 319"/>
                      <a:gd name="T4" fmla="*/ 322 w 343"/>
                      <a:gd name="T5" fmla="*/ 292 h 319"/>
                      <a:gd name="T6" fmla="*/ 305 w 343"/>
                      <a:gd name="T7" fmla="*/ 287 h 319"/>
                      <a:gd name="T8" fmla="*/ 295 w 343"/>
                      <a:gd name="T9" fmla="*/ 289 h 319"/>
                      <a:gd name="T10" fmla="*/ 290 w 343"/>
                      <a:gd name="T11" fmla="*/ 307 h 319"/>
                      <a:gd name="T12" fmla="*/ 275 w 343"/>
                      <a:gd name="T13" fmla="*/ 317 h 319"/>
                      <a:gd name="T14" fmla="*/ 273 w 343"/>
                      <a:gd name="T15" fmla="*/ 309 h 319"/>
                      <a:gd name="T16" fmla="*/ 251 w 343"/>
                      <a:gd name="T17" fmla="*/ 309 h 319"/>
                      <a:gd name="T18" fmla="*/ 236 w 343"/>
                      <a:gd name="T19" fmla="*/ 317 h 319"/>
                      <a:gd name="T20" fmla="*/ 202 w 343"/>
                      <a:gd name="T21" fmla="*/ 307 h 319"/>
                      <a:gd name="T22" fmla="*/ 207 w 343"/>
                      <a:gd name="T23" fmla="*/ 294 h 319"/>
                      <a:gd name="T24" fmla="*/ 180 w 343"/>
                      <a:gd name="T25" fmla="*/ 280 h 319"/>
                      <a:gd name="T26" fmla="*/ 158 w 343"/>
                      <a:gd name="T27" fmla="*/ 280 h 319"/>
                      <a:gd name="T28" fmla="*/ 142 w 343"/>
                      <a:gd name="T29" fmla="*/ 282 h 319"/>
                      <a:gd name="T30" fmla="*/ 124 w 343"/>
                      <a:gd name="T31" fmla="*/ 278 h 319"/>
                      <a:gd name="T32" fmla="*/ 83 w 343"/>
                      <a:gd name="T33" fmla="*/ 275 h 319"/>
                      <a:gd name="T34" fmla="*/ 63 w 343"/>
                      <a:gd name="T35" fmla="*/ 270 h 319"/>
                      <a:gd name="T36" fmla="*/ 22 w 343"/>
                      <a:gd name="T37" fmla="*/ 275 h 319"/>
                      <a:gd name="T38" fmla="*/ 29 w 343"/>
                      <a:gd name="T39" fmla="*/ 265 h 319"/>
                      <a:gd name="T40" fmla="*/ 32 w 343"/>
                      <a:gd name="T41" fmla="*/ 253 h 319"/>
                      <a:gd name="T42" fmla="*/ 29 w 343"/>
                      <a:gd name="T43" fmla="*/ 236 h 319"/>
                      <a:gd name="T44" fmla="*/ 30 w 343"/>
                      <a:gd name="T45" fmla="*/ 221 h 319"/>
                      <a:gd name="T46" fmla="*/ 30 w 343"/>
                      <a:gd name="T47" fmla="*/ 204 h 319"/>
                      <a:gd name="T48" fmla="*/ 35 w 343"/>
                      <a:gd name="T49" fmla="*/ 185 h 319"/>
                      <a:gd name="T50" fmla="*/ 37 w 343"/>
                      <a:gd name="T51" fmla="*/ 178 h 319"/>
                      <a:gd name="T52" fmla="*/ 34 w 343"/>
                      <a:gd name="T53" fmla="*/ 161 h 319"/>
                      <a:gd name="T54" fmla="*/ 30 w 343"/>
                      <a:gd name="T55" fmla="*/ 139 h 319"/>
                      <a:gd name="T56" fmla="*/ 20 w 343"/>
                      <a:gd name="T57" fmla="*/ 124 h 319"/>
                      <a:gd name="T58" fmla="*/ 17 w 343"/>
                      <a:gd name="T59" fmla="*/ 110 h 319"/>
                      <a:gd name="T60" fmla="*/ 8 w 343"/>
                      <a:gd name="T61" fmla="*/ 97 h 319"/>
                      <a:gd name="T62" fmla="*/ 197 w 343"/>
                      <a:gd name="T63" fmla="*/ 0 h 319"/>
                      <a:gd name="T64" fmla="*/ 207 w 343"/>
                      <a:gd name="T65" fmla="*/ 9 h 319"/>
                      <a:gd name="T66" fmla="*/ 200 w 343"/>
                      <a:gd name="T67" fmla="*/ 24 h 319"/>
                      <a:gd name="T68" fmla="*/ 214 w 343"/>
                      <a:gd name="T69" fmla="*/ 34 h 319"/>
                      <a:gd name="T70" fmla="*/ 210 w 343"/>
                      <a:gd name="T71" fmla="*/ 49 h 319"/>
                      <a:gd name="T72" fmla="*/ 212 w 343"/>
                      <a:gd name="T73" fmla="*/ 63 h 319"/>
                      <a:gd name="T74" fmla="*/ 205 w 343"/>
                      <a:gd name="T75" fmla="*/ 78 h 319"/>
                      <a:gd name="T76" fmla="*/ 197 w 343"/>
                      <a:gd name="T77" fmla="*/ 87 h 319"/>
                      <a:gd name="T78" fmla="*/ 187 w 343"/>
                      <a:gd name="T79" fmla="*/ 98 h 319"/>
                      <a:gd name="T80" fmla="*/ 190 w 343"/>
                      <a:gd name="T81" fmla="*/ 105 h 319"/>
                      <a:gd name="T82" fmla="*/ 180 w 343"/>
                      <a:gd name="T83" fmla="*/ 117 h 319"/>
                      <a:gd name="T84" fmla="*/ 181 w 343"/>
                      <a:gd name="T85" fmla="*/ 126 h 319"/>
                      <a:gd name="T86" fmla="*/ 181 w 343"/>
                      <a:gd name="T87" fmla="*/ 138 h 319"/>
                      <a:gd name="T88" fmla="*/ 173 w 343"/>
                      <a:gd name="T89" fmla="*/ 153 h 319"/>
                      <a:gd name="T90" fmla="*/ 236 w 343"/>
                      <a:gd name="T91" fmla="*/ 166 h 319"/>
                      <a:gd name="T92" fmla="*/ 297 w 343"/>
                      <a:gd name="T93" fmla="*/ 161 h 319"/>
                      <a:gd name="T94" fmla="*/ 297 w 343"/>
                      <a:gd name="T95" fmla="*/ 178 h 319"/>
                      <a:gd name="T96" fmla="*/ 300 w 343"/>
                      <a:gd name="T97" fmla="*/ 200 h 319"/>
                      <a:gd name="T98" fmla="*/ 317 w 343"/>
                      <a:gd name="T99" fmla="*/ 221 h 319"/>
                      <a:gd name="T100" fmla="*/ 324 w 343"/>
                      <a:gd name="T101" fmla="*/ 229 h 319"/>
                      <a:gd name="T102" fmla="*/ 327 w 343"/>
                      <a:gd name="T103" fmla="*/ 244 h 319"/>
                      <a:gd name="T104" fmla="*/ 343 w 343"/>
                      <a:gd name="T105" fmla="*/ 250 h 319"/>
                      <a:gd name="T106" fmla="*/ 329 w 343"/>
                      <a:gd name="T107" fmla="*/ 268 h 3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343" h="319">
                        <a:moveTo>
                          <a:pt x="326" y="275"/>
                        </a:moveTo>
                        <a:lnTo>
                          <a:pt x="326" y="275"/>
                        </a:lnTo>
                        <a:lnTo>
                          <a:pt x="321" y="280"/>
                        </a:lnTo>
                        <a:lnTo>
                          <a:pt x="321" y="282"/>
                        </a:lnTo>
                        <a:lnTo>
                          <a:pt x="321" y="285"/>
                        </a:lnTo>
                        <a:lnTo>
                          <a:pt x="321" y="285"/>
                        </a:lnTo>
                        <a:lnTo>
                          <a:pt x="327" y="290"/>
                        </a:lnTo>
                        <a:lnTo>
                          <a:pt x="334" y="297"/>
                        </a:lnTo>
                        <a:lnTo>
                          <a:pt x="334" y="297"/>
                        </a:lnTo>
                        <a:lnTo>
                          <a:pt x="339" y="302"/>
                        </a:lnTo>
                        <a:lnTo>
                          <a:pt x="339" y="306"/>
                        </a:lnTo>
                        <a:lnTo>
                          <a:pt x="334" y="306"/>
                        </a:lnTo>
                        <a:lnTo>
                          <a:pt x="334" y="306"/>
                        </a:lnTo>
                        <a:lnTo>
                          <a:pt x="331" y="304"/>
                        </a:lnTo>
                        <a:lnTo>
                          <a:pt x="327" y="300"/>
                        </a:lnTo>
                        <a:lnTo>
                          <a:pt x="326" y="295"/>
                        </a:lnTo>
                        <a:lnTo>
                          <a:pt x="322" y="292"/>
                        </a:lnTo>
                        <a:lnTo>
                          <a:pt x="322" y="292"/>
                        </a:lnTo>
                        <a:lnTo>
                          <a:pt x="317" y="292"/>
                        </a:lnTo>
                        <a:lnTo>
                          <a:pt x="314" y="292"/>
                        </a:lnTo>
                        <a:lnTo>
                          <a:pt x="310" y="294"/>
                        </a:lnTo>
                        <a:lnTo>
                          <a:pt x="305" y="295"/>
                        </a:lnTo>
                        <a:lnTo>
                          <a:pt x="305" y="295"/>
                        </a:lnTo>
                        <a:lnTo>
                          <a:pt x="305" y="287"/>
                        </a:lnTo>
                        <a:lnTo>
                          <a:pt x="304" y="282"/>
                        </a:lnTo>
                        <a:lnTo>
                          <a:pt x="304" y="282"/>
                        </a:lnTo>
                        <a:lnTo>
                          <a:pt x="300" y="282"/>
                        </a:lnTo>
                        <a:lnTo>
                          <a:pt x="300" y="282"/>
                        </a:lnTo>
                        <a:lnTo>
                          <a:pt x="297" y="283"/>
                        </a:lnTo>
                        <a:lnTo>
                          <a:pt x="295" y="289"/>
                        </a:lnTo>
                        <a:lnTo>
                          <a:pt x="293" y="297"/>
                        </a:lnTo>
                        <a:lnTo>
                          <a:pt x="293" y="297"/>
                        </a:lnTo>
                        <a:lnTo>
                          <a:pt x="293" y="302"/>
                        </a:lnTo>
                        <a:lnTo>
                          <a:pt x="292" y="306"/>
                        </a:lnTo>
                        <a:lnTo>
                          <a:pt x="292" y="306"/>
                        </a:lnTo>
                        <a:lnTo>
                          <a:pt x="290" y="307"/>
                        </a:lnTo>
                        <a:lnTo>
                          <a:pt x="288" y="309"/>
                        </a:lnTo>
                        <a:lnTo>
                          <a:pt x="283" y="309"/>
                        </a:lnTo>
                        <a:lnTo>
                          <a:pt x="283" y="309"/>
                        </a:lnTo>
                        <a:lnTo>
                          <a:pt x="278" y="316"/>
                        </a:lnTo>
                        <a:lnTo>
                          <a:pt x="276" y="317"/>
                        </a:lnTo>
                        <a:lnTo>
                          <a:pt x="275" y="317"/>
                        </a:lnTo>
                        <a:lnTo>
                          <a:pt x="273" y="316"/>
                        </a:lnTo>
                        <a:lnTo>
                          <a:pt x="273" y="316"/>
                        </a:lnTo>
                        <a:lnTo>
                          <a:pt x="273" y="314"/>
                        </a:lnTo>
                        <a:lnTo>
                          <a:pt x="273" y="312"/>
                        </a:lnTo>
                        <a:lnTo>
                          <a:pt x="273" y="311"/>
                        </a:lnTo>
                        <a:lnTo>
                          <a:pt x="273" y="309"/>
                        </a:lnTo>
                        <a:lnTo>
                          <a:pt x="273" y="309"/>
                        </a:lnTo>
                        <a:lnTo>
                          <a:pt x="268" y="309"/>
                        </a:lnTo>
                        <a:lnTo>
                          <a:pt x="263" y="311"/>
                        </a:lnTo>
                        <a:lnTo>
                          <a:pt x="263" y="311"/>
                        </a:lnTo>
                        <a:lnTo>
                          <a:pt x="254" y="309"/>
                        </a:lnTo>
                        <a:lnTo>
                          <a:pt x="251" y="309"/>
                        </a:lnTo>
                        <a:lnTo>
                          <a:pt x="248" y="311"/>
                        </a:lnTo>
                        <a:lnTo>
                          <a:pt x="248" y="311"/>
                        </a:lnTo>
                        <a:lnTo>
                          <a:pt x="244" y="314"/>
                        </a:lnTo>
                        <a:lnTo>
                          <a:pt x="242" y="317"/>
                        </a:lnTo>
                        <a:lnTo>
                          <a:pt x="241" y="319"/>
                        </a:lnTo>
                        <a:lnTo>
                          <a:pt x="236" y="317"/>
                        </a:lnTo>
                        <a:lnTo>
                          <a:pt x="236" y="317"/>
                        </a:lnTo>
                        <a:lnTo>
                          <a:pt x="227" y="314"/>
                        </a:lnTo>
                        <a:lnTo>
                          <a:pt x="220" y="312"/>
                        </a:lnTo>
                        <a:lnTo>
                          <a:pt x="220" y="312"/>
                        </a:lnTo>
                        <a:lnTo>
                          <a:pt x="210" y="311"/>
                        </a:lnTo>
                        <a:lnTo>
                          <a:pt x="202" y="307"/>
                        </a:lnTo>
                        <a:lnTo>
                          <a:pt x="202" y="307"/>
                        </a:lnTo>
                        <a:lnTo>
                          <a:pt x="198" y="304"/>
                        </a:lnTo>
                        <a:lnTo>
                          <a:pt x="197" y="302"/>
                        </a:lnTo>
                        <a:lnTo>
                          <a:pt x="198" y="300"/>
                        </a:lnTo>
                        <a:lnTo>
                          <a:pt x="207" y="294"/>
                        </a:lnTo>
                        <a:lnTo>
                          <a:pt x="207" y="294"/>
                        </a:lnTo>
                        <a:lnTo>
                          <a:pt x="200" y="290"/>
                        </a:lnTo>
                        <a:lnTo>
                          <a:pt x="193" y="287"/>
                        </a:lnTo>
                        <a:lnTo>
                          <a:pt x="180" y="285"/>
                        </a:lnTo>
                        <a:lnTo>
                          <a:pt x="180" y="285"/>
                        </a:lnTo>
                        <a:lnTo>
                          <a:pt x="178" y="282"/>
                        </a:lnTo>
                        <a:lnTo>
                          <a:pt x="180" y="280"/>
                        </a:lnTo>
                        <a:lnTo>
                          <a:pt x="180" y="280"/>
                        </a:lnTo>
                        <a:lnTo>
                          <a:pt x="175" y="278"/>
                        </a:lnTo>
                        <a:lnTo>
                          <a:pt x="170" y="280"/>
                        </a:lnTo>
                        <a:lnTo>
                          <a:pt x="163" y="280"/>
                        </a:lnTo>
                        <a:lnTo>
                          <a:pt x="158" y="280"/>
                        </a:lnTo>
                        <a:lnTo>
                          <a:pt x="158" y="280"/>
                        </a:lnTo>
                        <a:lnTo>
                          <a:pt x="154" y="278"/>
                        </a:lnTo>
                        <a:lnTo>
                          <a:pt x="153" y="277"/>
                        </a:lnTo>
                        <a:lnTo>
                          <a:pt x="149" y="277"/>
                        </a:lnTo>
                        <a:lnTo>
                          <a:pt x="149" y="277"/>
                        </a:lnTo>
                        <a:lnTo>
                          <a:pt x="146" y="278"/>
                        </a:lnTo>
                        <a:lnTo>
                          <a:pt x="142" y="282"/>
                        </a:lnTo>
                        <a:lnTo>
                          <a:pt x="142" y="282"/>
                        </a:lnTo>
                        <a:lnTo>
                          <a:pt x="139" y="282"/>
                        </a:lnTo>
                        <a:lnTo>
                          <a:pt x="136" y="282"/>
                        </a:lnTo>
                        <a:lnTo>
                          <a:pt x="131" y="278"/>
                        </a:lnTo>
                        <a:lnTo>
                          <a:pt x="131" y="278"/>
                        </a:lnTo>
                        <a:lnTo>
                          <a:pt x="124" y="278"/>
                        </a:lnTo>
                        <a:lnTo>
                          <a:pt x="117" y="278"/>
                        </a:lnTo>
                        <a:lnTo>
                          <a:pt x="117" y="278"/>
                        </a:lnTo>
                        <a:lnTo>
                          <a:pt x="105" y="278"/>
                        </a:lnTo>
                        <a:lnTo>
                          <a:pt x="95" y="278"/>
                        </a:lnTo>
                        <a:lnTo>
                          <a:pt x="95" y="278"/>
                        </a:lnTo>
                        <a:lnTo>
                          <a:pt x="83" y="275"/>
                        </a:lnTo>
                        <a:lnTo>
                          <a:pt x="83" y="275"/>
                        </a:lnTo>
                        <a:lnTo>
                          <a:pt x="78" y="272"/>
                        </a:lnTo>
                        <a:lnTo>
                          <a:pt x="75" y="268"/>
                        </a:lnTo>
                        <a:lnTo>
                          <a:pt x="75" y="268"/>
                        </a:lnTo>
                        <a:lnTo>
                          <a:pt x="69" y="268"/>
                        </a:lnTo>
                        <a:lnTo>
                          <a:pt x="63" y="270"/>
                        </a:lnTo>
                        <a:lnTo>
                          <a:pt x="51" y="272"/>
                        </a:lnTo>
                        <a:lnTo>
                          <a:pt x="51" y="272"/>
                        </a:lnTo>
                        <a:lnTo>
                          <a:pt x="22" y="277"/>
                        </a:lnTo>
                        <a:lnTo>
                          <a:pt x="22" y="277"/>
                        </a:lnTo>
                        <a:lnTo>
                          <a:pt x="22" y="275"/>
                        </a:lnTo>
                        <a:lnTo>
                          <a:pt x="22" y="275"/>
                        </a:lnTo>
                        <a:lnTo>
                          <a:pt x="25" y="273"/>
                        </a:lnTo>
                        <a:lnTo>
                          <a:pt x="25" y="273"/>
                        </a:lnTo>
                        <a:lnTo>
                          <a:pt x="27" y="270"/>
                        </a:lnTo>
                        <a:lnTo>
                          <a:pt x="27" y="268"/>
                        </a:lnTo>
                        <a:lnTo>
                          <a:pt x="27" y="268"/>
                        </a:lnTo>
                        <a:lnTo>
                          <a:pt x="29" y="265"/>
                        </a:lnTo>
                        <a:lnTo>
                          <a:pt x="29" y="261"/>
                        </a:lnTo>
                        <a:lnTo>
                          <a:pt x="29" y="261"/>
                        </a:lnTo>
                        <a:lnTo>
                          <a:pt x="29" y="258"/>
                        </a:lnTo>
                        <a:lnTo>
                          <a:pt x="29" y="258"/>
                        </a:lnTo>
                        <a:lnTo>
                          <a:pt x="32" y="253"/>
                        </a:lnTo>
                        <a:lnTo>
                          <a:pt x="32" y="253"/>
                        </a:lnTo>
                        <a:lnTo>
                          <a:pt x="34" y="250"/>
                        </a:lnTo>
                        <a:lnTo>
                          <a:pt x="34" y="244"/>
                        </a:lnTo>
                        <a:lnTo>
                          <a:pt x="34" y="244"/>
                        </a:lnTo>
                        <a:lnTo>
                          <a:pt x="32" y="241"/>
                        </a:lnTo>
                        <a:lnTo>
                          <a:pt x="29" y="236"/>
                        </a:lnTo>
                        <a:lnTo>
                          <a:pt x="29" y="236"/>
                        </a:lnTo>
                        <a:lnTo>
                          <a:pt x="27" y="233"/>
                        </a:lnTo>
                        <a:lnTo>
                          <a:pt x="25" y="229"/>
                        </a:lnTo>
                        <a:lnTo>
                          <a:pt x="25" y="229"/>
                        </a:lnTo>
                        <a:lnTo>
                          <a:pt x="27" y="224"/>
                        </a:lnTo>
                        <a:lnTo>
                          <a:pt x="30" y="221"/>
                        </a:lnTo>
                        <a:lnTo>
                          <a:pt x="30" y="221"/>
                        </a:lnTo>
                        <a:lnTo>
                          <a:pt x="30" y="217"/>
                        </a:lnTo>
                        <a:lnTo>
                          <a:pt x="29" y="212"/>
                        </a:lnTo>
                        <a:lnTo>
                          <a:pt x="29" y="212"/>
                        </a:lnTo>
                        <a:lnTo>
                          <a:pt x="29" y="207"/>
                        </a:lnTo>
                        <a:lnTo>
                          <a:pt x="30" y="204"/>
                        </a:lnTo>
                        <a:lnTo>
                          <a:pt x="30" y="204"/>
                        </a:lnTo>
                        <a:lnTo>
                          <a:pt x="32" y="199"/>
                        </a:lnTo>
                        <a:lnTo>
                          <a:pt x="32" y="199"/>
                        </a:lnTo>
                        <a:lnTo>
                          <a:pt x="34" y="194"/>
                        </a:lnTo>
                        <a:lnTo>
                          <a:pt x="34" y="194"/>
                        </a:lnTo>
                        <a:lnTo>
                          <a:pt x="35" y="190"/>
                        </a:lnTo>
                        <a:lnTo>
                          <a:pt x="35" y="185"/>
                        </a:lnTo>
                        <a:lnTo>
                          <a:pt x="35" y="185"/>
                        </a:lnTo>
                        <a:lnTo>
                          <a:pt x="35" y="183"/>
                        </a:lnTo>
                        <a:lnTo>
                          <a:pt x="37" y="182"/>
                        </a:lnTo>
                        <a:lnTo>
                          <a:pt x="37" y="182"/>
                        </a:lnTo>
                        <a:lnTo>
                          <a:pt x="39" y="180"/>
                        </a:lnTo>
                        <a:lnTo>
                          <a:pt x="37" y="178"/>
                        </a:lnTo>
                        <a:lnTo>
                          <a:pt x="37" y="178"/>
                        </a:lnTo>
                        <a:lnTo>
                          <a:pt x="34" y="170"/>
                        </a:lnTo>
                        <a:lnTo>
                          <a:pt x="34" y="170"/>
                        </a:lnTo>
                        <a:lnTo>
                          <a:pt x="34" y="165"/>
                        </a:lnTo>
                        <a:lnTo>
                          <a:pt x="34" y="165"/>
                        </a:lnTo>
                        <a:lnTo>
                          <a:pt x="34" y="161"/>
                        </a:lnTo>
                        <a:lnTo>
                          <a:pt x="34" y="161"/>
                        </a:lnTo>
                        <a:lnTo>
                          <a:pt x="34" y="154"/>
                        </a:lnTo>
                        <a:lnTo>
                          <a:pt x="34" y="148"/>
                        </a:lnTo>
                        <a:lnTo>
                          <a:pt x="34" y="148"/>
                        </a:lnTo>
                        <a:lnTo>
                          <a:pt x="34" y="143"/>
                        </a:lnTo>
                        <a:lnTo>
                          <a:pt x="30" y="139"/>
                        </a:lnTo>
                        <a:lnTo>
                          <a:pt x="30" y="139"/>
                        </a:lnTo>
                        <a:lnTo>
                          <a:pt x="25" y="132"/>
                        </a:lnTo>
                        <a:lnTo>
                          <a:pt x="25" y="132"/>
                        </a:lnTo>
                        <a:lnTo>
                          <a:pt x="24" y="127"/>
                        </a:lnTo>
                        <a:lnTo>
                          <a:pt x="24" y="127"/>
                        </a:lnTo>
                        <a:lnTo>
                          <a:pt x="20" y="124"/>
                        </a:lnTo>
                        <a:lnTo>
                          <a:pt x="20" y="124"/>
                        </a:lnTo>
                        <a:lnTo>
                          <a:pt x="19" y="117"/>
                        </a:lnTo>
                        <a:lnTo>
                          <a:pt x="19" y="117"/>
                        </a:lnTo>
                        <a:lnTo>
                          <a:pt x="17" y="114"/>
                        </a:lnTo>
                        <a:lnTo>
                          <a:pt x="17" y="110"/>
                        </a:lnTo>
                        <a:lnTo>
                          <a:pt x="17" y="110"/>
                        </a:lnTo>
                        <a:lnTo>
                          <a:pt x="13" y="107"/>
                        </a:lnTo>
                        <a:lnTo>
                          <a:pt x="12" y="104"/>
                        </a:lnTo>
                        <a:lnTo>
                          <a:pt x="12" y="104"/>
                        </a:lnTo>
                        <a:lnTo>
                          <a:pt x="10" y="100"/>
                        </a:lnTo>
                        <a:lnTo>
                          <a:pt x="8" y="97"/>
                        </a:lnTo>
                        <a:lnTo>
                          <a:pt x="8" y="97"/>
                        </a:lnTo>
                        <a:lnTo>
                          <a:pt x="3" y="92"/>
                        </a:lnTo>
                        <a:lnTo>
                          <a:pt x="2" y="88"/>
                        </a:lnTo>
                        <a:lnTo>
                          <a:pt x="2" y="85"/>
                        </a:lnTo>
                        <a:lnTo>
                          <a:pt x="0" y="9"/>
                        </a:lnTo>
                        <a:lnTo>
                          <a:pt x="197" y="0"/>
                        </a:lnTo>
                        <a:lnTo>
                          <a:pt x="197" y="0"/>
                        </a:lnTo>
                        <a:lnTo>
                          <a:pt x="200" y="5"/>
                        </a:lnTo>
                        <a:lnTo>
                          <a:pt x="200" y="5"/>
                        </a:lnTo>
                        <a:lnTo>
                          <a:pt x="202" y="7"/>
                        </a:lnTo>
                        <a:lnTo>
                          <a:pt x="203" y="5"/>
                        </a:lnTo>
                        <a:lnTo>
                          <a:pt x="205" y="5"/>
                        </a:lnTo>
                        <a:lnTo>
                          <a:pt x="207" y="9"/>
                        </a:lnTo>
                        <a:lnTo>
                          <a:pt x="207" y="9"/>
                        </a:lnTo>
                        <a:lnTo>
                          <a:pt x="205" y="10"/>
                        </a:lnTo>
                        <a:lnTo>
                          <a:pt x="203" y="12"/>
                        </a:lnTo>
                        <a:lnTo>
                          <a:pt x="200" y="15"/>
                        </a:lnTo>
                        <a:lnTo>
                          <a:pt x="200" y="15"/>
                        </a:lnTo>
                        <a:lnTo>
                          <a:pt x="200" y="24"/>
                        </a:lnTo>
                        <a:lnTo>
                          <a:pt x="202" y="32"/>
                        </a:lnTo>
                        <a:lnTo>
                          <a:pt x="202" y="32"/>
                        </a:lnTo>
                        <a:lnTo>
                          <a:pt x="203" y="34"/>
                        </a:lnTo>
                        <a:lnTo>
                          <a:pt x="207" y="34"/>
                        </a:lnTo>
                        <a:lnTo>
                          <a:pt x="210" y="32"/>
                        </a:lnTo>
                        <a:lnTo>
                          <a:pt x="214" y="34"/>
                        </a:lnTo>
                        <a:lnTo>
                          <a:pt x="214" y="34"/>
                        </a:lnTo>
                        <a:lnTo>
                          <a:pt x="215" y="36"/>
                        </a:lnTo>
                        <a:lnTo>
                          <a:pt x="214" y="39"/>
                        </a:lnTo>
                        <a:lnTo>
                          <a:pt x="210" y="46"/>
                        </a:lnTo>
                        <a:lnTo>
                          <a:pt x="210" y="46"/>
                        </a:lnTo>
                        <a:lnTo>
                          <a:pt x="210" y="49"/>
                        </a:lnTo>
                        <a:lnTo>
                          <a:pt x="209" y="53"/>
                        </a:lnTo>
                        <a:lnTo>
                          <a:pt x="209" y="53"/>
                        </a:lnTo>
                        <a:lnTo>
                          <a:pt x="210" y="54"/>
                        </a:lnTo>
                        <a:lnTo>
                          <a:pt x="212" y="56"/>
                        </a:lnTo>
                        <a:lnTo>
                          <a:pt x="212" y="56"/>
                        </a:lnTo>
                        <a:lnTo>
                          <a:pt x="212" y="63"/>
                        </a:lnTo>
                        <a:lnTo>
                          <a:pt x="210" y="68"/>
                        </a:lnTo>
                        <a:lnTo>
                          <a:pt x="210" y="68"/>
                        </a:lnTo>
                        <a:lnTo>
                          <a:pt x="205" y="71"/>
                        </a:lnTo>
                        <a:lnTo>
                          <a:pt x="205" y="71"/>
                        </a:lnTo>
                        <a:lnTo>
                          <a:pt x="205" y="75"/>
                        </a:lnTo>
                        <a:lnTo>
                          <a:pt x="205" y="78"/>
                        </a:lnTo>
                        <a:lnTo>
                          <a:pt x="205" y="78"/>
                        </a:lnTo>
                        <a:lnTo>
                          <a:pt x="205" y="81"/>
                        </a:lnTo>
                        <a:lnTo>
                          <a:pt x="203" y="81"/>
                        </a:lnTo>
                        <a:lnTo>
                          <a:pt x="200" y="85"/>
                        </a:lnTo>
                        <a:lnTo>
                          <a:pt x="200" y="85"/>
                        </a:lnTo>
                        <a:lnTo>
                          <a:pt x="197" y="87"/>
                        </a:lnTo>
                        <a:lnTo>
                          <a:pt x="197" y="90"/>
                        </a:lnTo>
                        <a:lnTo>
                          <a:pt x="195" y="92"/>
                        </a:lnTo>
                        <a:lnTo>
                          <a:pt x="193" y="95"/>
                        </a:lnTo>
                        <a:lnTo>
                          <a:pt x="193" y="95"/>
                        </a:lnTo>
                        <a:lnTo>
                          <a:pt x="190" y="97"/>
                        </a:lnTo>
                        <a:lnTo>
                          <a:pt x="187" y="98"/>
                        </a:lnTo>
                        <a:lnTo>
                          <a:pt x="187" y="100"/>
                        </a:lnTo>
                        <a:lnTo>
                          <a:pt x="187" y="100"/>
                        </a:lnTo>
                        <a:lnTo>
                          <a:pt x="187" y="105"/>
                        </a:lnTo>
                        <a:lnTo>
                          <a:pt x="187" y="105"/>
                        </a:lnTo>
                        <a:lnTo>
                          <a:pt x="190" y="105"/>
                        </a:lnTo>
                        <a:lnTo>
                          <a:pt x="190" y="105"/>
                        </a:lnTo>
                        <a:lnTo>
                          <a:pt x="188" y="109"/>
                        </a:lnTo>
                        <a:lnTo>
                          <a:pt x="188" y="109"/>
                        </a:lnTo>
                        <a:lnTo>
                          <a:pt x="183" y="112"/>
                        </a:lnTo>
                        <a:lnTo>
                          <a:pt x="181" y="114"/>
                        </a:lnTo>
                        <a:lnTo>
                          <a:pt x="180" y="117"/>
                        </a:lnTo>
                        <a:lnTo>
                          <a:pt x="180" y="117"/>
                        </a:lnTo>
                        <a:lnTo>
                          <a:pt x="181" y="119"/>
                        </a:lnTo>
                        <a:lnTo>
                          <a:pt x="183" y="121"/>
                        </a:lnTo>
                        <a:lnTo>
                          <a:pt x="185" y="122"/>
                        </a:lnTo>
                        <a:lnTo>
                          <a:pt x="183" y="124"/>
                        </a:lnTo>
                        <a:lnTo>
                          <a:pt x="183" y="124"/>
                        </a:lnTo>
                        <a:lnTo>
                          <a:pt x="181" y="126"/>
                        </a:lnTo>
                        <a:lnTo>
                          <a:pt x="178" y="127"/>
                        </a:lnTo>
                        <a:lnTo>
                          <a:pt x="178" y="129"/>
                        </a:lnTo>
                        <a:lnTo>
                          <a:pt x="178" y="132"/>
                        </a:lnTo>
                        <a:lnTo>
                          <a:pt x="178" y="132"/>
                        </a:lnTo>
                        <a:lnTo>
                          <a:pt x="181" y="136"/>
                        </a:lnTo>
                        <a:lnTo>
                          <a:pt x="181" y="138"/>
                        </a:lnTo>
                        <a:lnTo>
                          <a:pt x="180" y="141"/>
                        </a:lnTo>
                        <a:lnTo>
                          <a:pt x="180" y="141"/>
                        </a:lnTo>
                        <a:lnTo>
                          <a:pt x="173" y="146"/>
                        </a:lnTo>
                        <a:lnTo>
                          <a:pt x="173" y="148"/>
                        </a:lnTo>
                        <a:lnTo>
                          <a:pt x="173" y="153"/>
                        </a:lnTo>
                        <a:lnTo>
                          <a:pt x="173" y="153"/>
                        </a:lnTo>
                        <a:lnTo>
                          <a:pt x="175" y="170"/>
                        </a:lnTo>
                        <a:lnTo>
                          <a:pt x="175" y="170"/>
                        </a:lnTo>
                        <a:lnTo>
                          <a:pt x="181" y="170"/>
                        </a:lnTo>
                        <a:lnTo>
                          <a:pt x="188" y="168"/>
                        </a:lnTo>
                        <a:lnTo>
                          <a:pt x="188" y="168"/>
                        </a:lnTo>
                        <a:lnTo>
                          <a:pt x="236" y="166"/>
                        </a:lnTo>
                        <a:lnTo>
                          <a:pt x="236" y="166"/>
                        </a:lnTo>
                        <a:lnTo>
                          <a:pt x="271" y="163"/>
                        </a:lnTo>
                        <a:lnTo>
                          <a:pt x="271" y="163"/>
                        </a:lnTo>
                        <a:lnTo>
                          <a:pt x="285" y="161"/>
                        </a:lnTo>
                        <a:lnTo>
                          <a:pt x="292" y="161"/>
                        </a:lnTo>
                        <a:lnTo>
                          <a:pt x="297" y="161"/>
                        </a:lnTo>
                        <a:lnTo>
                          <a:pt x="297" y="161"/>
                        </a:lnTo>
                        <a:lnTo>
                          <a:pt x="298" y="163"/>
                        </a:lnTo>
                        <a:lnTo>
                          <a:pt x="300" y="165"/>
                        </a:lnTo>
                        <a:lnTo>
                          <a:pt x="300" y="168"/>
                        </a:lnTo>
                        <a:lnTo>
                          <a:pt x="297" y="178"/>
                        </a:lnTo>
                        <a:lnTo>
                          <a:pt x="297" y="178"/>
                        </a:lnTo>
                        <a:lnTo>
                          <a:pt x="295" y="183"/>
                        </a:lnTo>
                        <a:lnTo>
                          <a:pt x="295" y="190"/>
                        </a:lnTo>
                        <a:lnTo>
                          <a:pt x="295" y="190"/>
                        </a:lnTo>
                        <a:lnTo>
                          <a:pt x="298" y="197"/>
                        </a:lnTo>
                        <a:lnTo>
                          <a:pt x="298" y="197"/>
                        </a:lnTo>
                        <a:lnTo>
                          <a:pt x="300" y="200"/>
                        </a:lnTo>
                        <a:lnTo>
                          <a:pt x="304" y="204"/>
                        </a:lnTo>
                        <a:lnTo>
                          <a:pt x="304" y="204"/>
                        </a:lnTo>
                        <a:lnTo>
                          <a:pt x="312" y="210"/>
                        </a:lnTo>
                        <a:lnTo>
                          <a:pt x="312" y="210"/>
                        </a:lnTo>
                        <a:lnTo>
                          <a:pt x="315" y="216"/>
                        </a:lnTo>
                        <a:lnTo>
                          <a:pt x="317" y="221"/>
                        </a:lnTo>
                        <a:lnTo>
                          <a:pt x="317" y="221"/>
                        </a:lnTo>
                        <a:lnTo>
                          <a:pt x="317" y="224"/>
                        </a:lnTo>
                        <a:lnTo>
                          <a:pt x="317" y="227"/>
                        </a:lnTo>
                        <a:lnTo>
                          <a:pt x="317" y="227"/>
                        </a:lnTo>
                        <a:lnTo>
                          <a:pt x="321" y="229"/>
                        </a:lnTo>
                        <a:lnTo>
                          <a:pt x="324" y="229"/>
                        </a:lnTo>
                        <a:lnTo>
                          <a:pt x="324" y="229"/>
                        </a:lnTo>
                        <a:lnTo>
                          <a:pt x="329" y="233"/>
                        </a:lnTo>
                        <a:lnTo>
                          <a:pt x="332" y="236"/>
                        </a:lnTo>
                        <a:lnTo>
                          <a:pt x="332" y="236"/>
                        </a:lnTo>
                        <a:lnTo>
                          <a:pt x="331" y="241"/>
                        </a:lnTo>
                        <a:lnTo>
                          <a:pt x="327" y="244"/>
                        </a:lnTo>
                        <a:lnTo>
                          <a:pt x="327" y="244"/>
                        </a:lnTo>
                        <a:lnTo>
                          <a:pt x="331" y="246"/>
                        </a:lnTo>
                        <a:lnTo>
                          <a:pt x="336" y="248"/>
                        </a:lnTo>
                        <a:lnTo>
                          <a:pt x="339" y="248"/>
                        </a:lnTo>
                        <a:lnTo>
                          <a:pt x="343" y="250"/>
                        </a:lnTo>
                        <a:lnTo>
                          <a:pt x="343" y="250"/>
                        </a:lnTo>
                        <a:lnTo>
                          <a:pt x="343" y="251"/>
                        </a:lnTo>
                        <a:lnTo>
                          <a:pt x="343" y="255"/>
                        </a:lnTo>
                        <a:lnTo>
                          <a:pt x="341" y="258"/>
                        </a:lnTo>
                        <a:lnTo>
                          <a:pt x="334" y="263"/>
                        </a:lnTo>
                        <a:lnTo>
                          <a:pt x="334" y="263"/>
                        </a:lnTo>
                        <a:lnTo>
                          <a:pt x="329" y="268"/>
                        </a:lnTo>
                        <a:lnTo>
                          <a:pt x="326" y="275"/>
                        </a:lnTo>
                        <a:lnTo>
                          <a:pt x="326" y="275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6" name="Freeform 10">
                    <a:extLst>
                      <a:ext uri="{FF2B5EF4-FFF2-40B4-BE49-F238E27FC236}">
                        <a16:creationId xmlns:a16="http://schemas.microsoft.com/office/drawing/2014/main" id="{F4737515-0972-4288-BCB4-8B1B19291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7667" y="1136759"/>
                    <a:ext cx="1380390" cy="865351"/>
                  </a:xfrm>
                  <a:custGeom>
                    <a:avLst/>
                    <a:gdLst>
                      <a:gd name="T0" fmla="*/ 645 w 662"/>
                      <a:gd name="T1" fmla="*/ 337 h 415"/>
                      <a:gd name="T2" fmla="*/ 231 w 662"/>
                      <a:gd name="T3" fmla="*/ 373 h 415"/>
                      <a:gd name="T4" fmla="*/ 227 w 662"/>
                      <a:gd name="T5" fmla="*/ 404 h 415"/>
                      <a:gd name="T6" fmla="*/ 207 w 662"/>
                      <a:gd name="T7" fmla="*/ 400 h 415"/>
                      <a:gd name="T8" fmla="*/ 187 w 662"/>
                      <a:gd name="T9" fmla="*/ 402 h 415"/>
                      <a:gd name="T10" fmla="*/ 178 w 662"/>
                      <a:gd name="T11" fmla="*/ 404 h 415"/>
                      <a:gd name="T12" fmla="*/ 159 w 662"/>
                      <a:gd name="T13" fmla="*/ 404 h 415"/>
                      <a:gd name="T14" fmla="*/ 149 w 662"/>
                      <a:gd name="T15" fmla="*/ 404 h 415"/>
                      <a:gd name="T16" fmla="*/ 134 w 662"/>
                      <a:gd name="T17" fmla="*/ 402 h 415"/>
                      <a:gd name="T18" fmla="*/ 119 w 662"/>
                      <a:gd name="T19" fmla="*/ 395 h 415"/>
                      <a:gd name="T20" fmla="*/ 112 w 662"/>
                      <a:gd name="T21" fmla="*/ 387 h 415"/>
                      <a:gd name="T22" fmla="*/ 107 w 662"/>
                      <a:gd name="T23" fmla="*/ 380 h 415"/>
                      <a:gd name="T24" fmla="*/ 95 w 662"/>
                      <a:gd name="T25" fmla="*/ 370 h 415"/>
                      <a:gd name="T26" fmla="*/ 90 w 662"/>
                      <a:gd name="T27" fmla="*/ 364 h 415"/>
                      <a:gd name="T28" fmla="*/ 90 w 662"/>
                      <a:gd name="T29" fmla="*/ 348 h 415"/>
                      <a:gd name="T30" fmla="*/ 92 w 662"/>
                      <a:gd name="T31" fmla="*/ 337 h 415"/>
                      <a:gd name="T32" fmla="*/ 88 w 662"/>
                      <a:gd name="T33" fmla="*/ 325 h 415"/>
                      <a:gd name="T34" fmla="*/ 85 w 662"/>
                      <a:gd name="T35" fmla="*/ 308 h 415"/>
                      <a:gd name="T36" fmla="*/ 83 w 662"/>
                      <a:gd name="T37" fmla="*/ 300 h 415"/>
                      <a:gd name="T38" fmla="*/ 78 w 662"/>
                      <a:gd name="T39" fmla="*/ 292 h 415"/>
                      <a:gd name="T40" fmla="*/ 71 w 662"/>
                      <a:gd name="T41" fmla="*/ 293 h 415"/>
                      <a:gd name="T42" fmla="*/ 66 w 662"/>
                      <a:gd name="T43" fmla="*/ 295 h 415"/>
                      <a:gd name="T44" fmla="*/ 58 w 662"/>
                      <a:gd name="T45" fmla="*/ 300 h 415"/>
                      <a:gd name="T46" fmla="*/ 53 w 662"/>
                      <a:gd name="T47" fmla="*/ 298 h 415"/>
                      <a:gd name="T48" fmla="*/ 41 w 662"/>
                      <a:gd name="T49" fmla="*/ 286 h 415"/>
                      <a:gd name="T50" fmla="*/ 36 w 662"/>
                      <a:gd name="T51" fmla="*/ 280 h 415"/>
                      <a:gd name="T52" fmla="*/ 36 w 662"/>
                      <a:gd name="T53" fmla="*/ 263 h 415"/>
                      <a:gd name="T54" fmla="*/ 42 w 662"/>
                      <a:gd name="T55" fmla="*/ 256 h 415"/>
                      <a:gd name="T56" fmla="*/ 51 w 662"/>
                      <a:gd name="T57" fmla="*/ 249 h 415"/>
                      <a:gd name="T58" fmla="*/ 53 w 662"/>
                      <a:gd name="T59" fmla="*/ 246 h 415"/>
                      <a:gd name="T60" fmla="*/ 54 w 662"/>
                      <a:gd name="T61" fmla="*/ 237 h 415"/>
                      <a:gd name="T62" fmla="*/ 54 w 662"/>
                      <a:gd name="T63" fmla="*/ 229 h 415"/>
                      <a:gd name="T64" fmla="*/ 58 w 662"/>
                      <a:gd name="T65" fmla="*/ 217 h 415"/>
                      <a:gd name="T66" fmla="*/ 58 w 662"/>
                      <a:gd name="T67" fmla="*/ 212 h 415"/>
                      <a:gd name="T68" fmla="*/ 54 w 662"/>
                      <a:gd name="T69" fmla="*/ 207 h 415"/>
                      <a:gd name="T70" fmla="*/ 37 w 662"/>
                      <a:gd name="T71" fmla="*/ 200 h 415"/>
                      <a:gd name="T72" fmla="*/ 29 w 662"/>
                      <a:gd name="T73" fmla="*/ 196 h 415"/>
                      <a:gd name="T74" fmla="*/ 19 w 662"/>
                      <a:gd name="T75" fmla="*/ 185 h 415"/>
                      <a:gd name="T76" fmla="*/ 10 w 662"/>
                      <a:gd name="T77" fmla="*/ 169 h 415"/>
                      <a:gd name="T78" fmla="*/ 2 w 662"/>
                      <a:gd name="T79" fmla="*/ 146 h 415"/>
                      <a:gd name="T80" fmla="*/ 2 w 662"/>
                      <a:gd name="T81" fmla="*/ 137 h 415"/>
                      <a:gd name="T82" fmla="*/ 3 w 662"/>
                      <a:gd name="T83" fmla="*/ 129 h 415"/>
                      <a:gd name="T84" fmla="*/ 8 w 662"/>
                      <a:gd name="T85" fmla="*/ 123 h 415"/>
                      <a:gd name="T86" fmla="*/ 10 w 662"/>
                      <a:gd name="T87" fmla="*/ 117 h 415"/>
                      <a:gd name="T88" fmla="*/ 7 w 662"/>
                      <a:gd name="T89" fmla="*/ 110 h 415"/>
                      <a:gd name="T90" fmla="*/ 7 w 662"/>
                      <a:gd name="T91" fmla="*/ 100 h 415"/>
                      <a:gd name="T92" fmla="*/ 3 w 662"/>
                      <a:gd name="T93" fmla="*/ 98 h 415"/>
                      <a:gd name="T94" fmla="*/ 2 w 662"/>
                      <a:gd name="T95" fmla="*/ 95 h 415"/>
                      <a:gd name="T96" fmla="*/ 2 w 662"/>
                      <a:gd name="T97" fmla="*/ 81 h 415"/>
                      <a:gd name="T98" fmla="*/ 5 w 662"/>
                      <a:gd name="T99" fmla="*/ 66 h 415"/>
                      <a:gd name="T100" fmla="*/ 10 w 662"/>
                      <a:gd name="T101" fmla="*/ 37 h 415"/>
                      <a:gd name="T102" fmla="*/ 17 w 662"/>
                      <a:gd name="T103" fmla="*/ 0 h 415"/>
                      <a:gd name="T104" fmla="*/ 229 w 662"/>
                      <a:gd name="T105" fmla="*/ 35 h 415"/>
                      <a:gd name="T106" fmla="*/ 392 w 662"/>
                      <a:gd name="T107" fmla="*/ 57 h 415"/>
                      <a:gd name="T108" fmla="*/ 568 w 662"/>
                      <a:gd name="T109" fmla="*/ 76 h 415"/>
                      <a:gd name="T110" fmla="*/ 662 w 662"/>
                      <a:gd name="T111" fmla="*/ 83 h 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62" h="415">
                        <a:moveTo>
                          <a:pt x="662" y="83"/>
                        </a:moveTo>
                        <a:lnTo>
                          <a:pt x="645" y="337"/>
                        </a:lnTo>
                        <a:lnTo>
                          <a:pt x="638" y="415"/>
                        </a:lnTo>
                        <a:lnTo>
                          <a:pt x="231" y="373"/>
                        </a:lnTo>
                        <a:lnTo>
                          <a:pt x="227" y="404"/>
                        </a:lnTo>
                        <a:lnTo>
                          <a:pt x="227" y="404"/>
                        </a:lnTo>
                        <a:lnTo>
                          <a:pt x="207" y="400"/>
                        </a:lnTo>
                        <a:lnTo>
                          <a:pt x="207" y="400"/>
                        </a:lnTo>
                        <a:lnTo>
                          <a:pt x="197" y="400"/>
                        </a:lnTo>
                        <a:lnTo>
                          <a:pt x="187" y="402"/>
                        </a:lnTo>
                        <a:lnTo>
                          <a:pt x="187" y="402"/>
                        </a:lnTo>
                        <a:lnTo>
                          <a:pt x="178" y="404"/>
                        </a:lnTo>
                        <a:lnTo>
                          <a:pt x="168" y="404"/>
                        </a:lnTo>
                        <a:lnTo>
                          <a:pt x="159" y="404"/>
                        </a:lnTo>
                        <a:lnTo>
                          <a:pt x="149" y="404"/>
                        </a:lnTo>
                        <a:lnTo>
                          <a:pt x="149" y="404"/>
                        </a:lnTo>
                        <a:lnTo>
                          <a:pt x="141" y="404"/>
                        </a:lnTo>
                        <a:lnTo>
                          <a:pt x="134" y="402"/>
                        </a:lnTo>
                        <a:lnTo>
                          <a:pt x="127" y="400"/>
                        </a:lnTo>
                        <a:lnTo>
                          <a:pt x="119" y="395"/>
                        </a:lnTo>
                        <a:lnTo>
                          <a:pt x="119" y="395"/>
                        </a:lnTo>
                        <a:lnTo>
                          <a:pt x="112" y="387"/>
                        </a:lnTo>
                        <a:lnTo>
                          <a:pt x="107" y="380"/>
                        </a:lnTo>
                        <a:lnTo>
                          <a:pt x="107" y="380"/>
                        </a:lnTo>
                        <a:lnTo>
                          <a:pt x="102" y="373"/>
                        </a:lnTo>
                        <a:lnTo>
                          <a:pt x="95" y="370"/>
                        </a:lnTo>
                        <a:lnTo>
                          <a:pt x="95" y="370"/>
                        </a:lnTo>
                        <a:lnTo>
                          <a:pt x="90" y="364"/>
                        </a:lnTo>
                        <a:lnTo>
                          <a:pt x="88" y="359"/>
                        </a:lnTo>
                        <a:lnTo>
                          <a:pt x="90" y="348"/>
                        </a:lnTo>
                        <a:lnTo>
                          <a:pt x="90" y="348"/>
                        </a:lnTo>
                        <a:lnTo>
                          <a:pt x="92" y="337"/>
                        </a:lnTo>
                        <a:lnTo>
                          <a:pt x="88" y="325"/>
                        </a:lnTo>
                        <a:lnTo>
                          <a:pt x="88" y="325"/>
                        </a:lnTo>
                        <a:lnTo>
                          <a:pt x="87" y="317"/>
                        </a:lnTo>
                        <a:lnTo>
                          <a:pt x="85" y="308"/>
                        </a:lnTo>
                        <a:lnTo>
                          <a:pt x="85" y="308"/>
                        </a:lnTo>
                        <a:lnTo>
                          <a:pt x="83" y="300"/>
                        </a:lnTo>
                        <a:lnTo>
                          <a:pt x="80" y="293"/>
                        </a:lnTo>
                        <a:lnTo>
                          <a:pt x="78" y="292"/>
                        </a:lnTo>
                        <a:lnTo>
                          <a:pt x="75" y="292"/>
                        </a:lnTo>
                        <a:lnTo>
                          <a:pt x="71" y="293"/>
                        </a:lnTo>
                        <a:lnTo>
                          <a:pt x="66" y="295"/>
                        </a:lnTo>
                        <a:lnTo>
                          <a:pt x="66" y="295"/>
                        </a:lnTo>
                        <a:lnTo>
                          <a:pt x="59" y="300"/>
                        </a:lnTo>
                        <a:lnTo>
                          <a:pt x="58" y="300"/>
                        </a:lnTo>
                        <a:lnTo>
                          <a:pt x="53" y="298"/>
                        </a:lnTo>
                        <a:lnTo>
                          <a:pt x="53" y="298"/>
                        </a:lnTo>
                        <a:lnTo>
                          <a:pt x="46" y="293"/>
                        </a:lnTo>
                        <a:lnTo>
                          <a:pt x="41" y="286"/>
                        </a:lnTo>
                        <a:lnTo>
                          <a:pt x="41" y="286"/>
                        </a:lnTo>
                        <a:lnTo>
                          <a:pt x="36" y="280"/>
                        </a:lnTo>
                        <a:lnTo>
                          <a:pt x="34" y="271"/>
                        </a:lnTo>
                        <a:lnTo>
                          <a:pt x="36" y="263"/>
                        </a:lnTo>
                        <a:lnTo>
                          <a:pt x="42" y="256"/>
                        </a:lnTo>
                        <a:lnTo>
                          <a:pt x="42" y="256"/>
                        </a:lnTo>
                        <a:lnTo>
                          <a:pt x="48" y="252"/>
                        </a:lnTo>
                        <a:lnTo>
                          <a:pt x="51" y="249"/>
                        </a:lnTo>
                        <a:lnTo>
                          <a:pt x="53" y="246"/>
                        </a:lnTo>
                        <a:lnTo>
                          <a:pt x="53" y="246"/>
                        </a:lnTo>
                        <a:lnTo>
                          <a:pt x="54" y="242"/>
                        </a:lnTo>
                        <a:lnTo>
                          <a:pt x="54" y="237"/>
                        </a:lnTo>
                        <a:lnTo>
                          <a:pt x="54" y="229"/>
                        </a:lnTo>
                        <a:lnTo>
                          <a:pt x="54" y="229"/>
                        </a:lnTo>
                        <a:lnTo>
                          <a:pt x="56" y="220"/>
                        </a:lnTo>
                        <a:lnTo>
                          <a:pt x="58" y="217"/>
                        </a:lnTo>
                        <a:lnTo>
                          <a:pt x="58" y="212"/>
                        </a:lnTo>
                        <a:lnTo>
                          <a:pt x="58" y="212"/>
                        </a:lnTo>
                        <a:lnTo>
                          <a:pt x="58" y="208"/>
                        </a:lnTo>
                        <a:lnTo>
                          <a:pt x="54" y="207"/>
                        </a:lnTo>
                        <a:lnTo>
                          <a:pt x="46" y="203"/>
                        </a:lnTo>
                        <a:lnTo>
                          <a:pt x="37" y="200"/>
                        </a:lnTo>
                        <a:lnTo>
                          <a:pt x="29" y="196"/>
                        </a:lnTo>
                        <a:lnTo>
                          <a:pt x="29" y="196"/>
                        </a:lnTo>
                        <a:lnTo>
                          <a:pt x="24" y="191"/>
                        </a:lnTo>
                        <a:lnTo>
                          <a:pt x="19" y="185"/>
                        </a:lnTo>
                        <a:lnTo>
                          <a:pt x="10" y="169"/>
                        </a:lnTo>
                        <a:lnTo>
                          <a:pt x="10" y="169"/>
                        </a:lnTo>
                        <a:lnTo>
                          <a:pt x="3" y="154"/>
                        </a:lnTo>
                        <a:lnTo>
                          <a:pt x="2" y="146"/>
                        </a:lnTo>
                        <a:lnTo>
                          <a:pt x="2" y="137"/>
                        </a:lnTo>
                        <a:lnTo>
                          <a:pt x="2" y="137"/>
                        </a:lnTo>
                        <a:lnTo>
                          <a:pt x="2" y="132"/>
                        </a:lnTo>
                        <a:lnTo>
                          <a:pt x="3" y="129"/>
                        </a:lnTo>
                        <a:lnTo>
                          <a:pt x="8" y="123"/>
                        </a:lnTo>
                        <a:lnTo>
                          <a:pt x="8" y="123"/>
                        </a:lnTo>
                        <a:lnTo>
                          <a:pt x="10" y="118"/>
                        </a:lnTo>
                        <a:lnTo>
                          <a:pt x="10" y="117"/>
                        </a:lnTo>
                        <a:lnTo>
                          <a:pt x="7" y="110"/>
                        </a:lnTo>
                        <a:lnTo>
                          <a:pt x="7" y="110"/>
                        </a:lnTo>
                        <a:lnTo>
                          <a:pt x="7" y="105"/>
                        </a:lnTo>
                        <a:lnTo>
                          <a:pt x="7" y="100"/>
                        </a:lnTo>
                        <a:lnTo>
                          <a:pt x="7" y="100"/>
                        </a:lnTo>
                        <a:lnTo>
                          <a:pt x="3" y="98"/>
                        </a:lnTo>
                        <a:lnTo>
                          <a:pt x="2" y="95"/>
                        </a:lnTo>
                        <a:lnTo>
                          <a:pt x="2" y="95"/>
                        </a:lnTo>
                        <a:lnTo>
                          <a:pt x="0" y="90"/>
                        </a:lnTo>
                        <a:lnTo>
                          <a:pt x="2" y="81"/>
                        </a:lnTo>
                        <a:lnTo>
                          <a:pt x="5" y="66"/>
                        </a:lnTo>
                        <a:lnTo>
                          <a:pt x="5" y="66"/>
                        </a:lnTo>
                        <a:lnTo>
                          <a:pt x="10" y="37"/>
                        </a:lnTo>
                        <a:lnTo>
                          <a:pt x="10" y="37"/>
                        </a:lnTo>
                        <a:lnTo>
                          <a:pt x="17" y="0"/>
                        </a:lnTo>
                        <a:lnTo>
                          <a:pt x="17" y="0"/>
                        </a:lnTo>
                        <a:lnTo>
                          <a:pt x="154" y="23"/>
                        </a:lnTo>
                        <a:lnTo>
                          <a:pt x="229" y="35"/>
                        </a:lnTo>
                        <a:lnTo>
                          <a:pt x="309" y="47"/>
                        </a:lnTo>
                        <a:lnTo>
                          <a:pt x="392" y="57"/>
                        </a:lnTo>
                        <a:lnTo>
                          <a:pt x="478" y="67"/>
                        </a:lnTo>
                        <a:lnTo>
                          <a:pt x="568" y="76"/>
                        </a:lnTo>
                        <a:lnTo>
                          <a:pt x="662" y="83"/>
                        </a:lnTo>
                        <a:lnTo>
                          <a:pt x="662" y="8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7" name="Freeform 11">
                    <a:extLst>
                      <a:ext uri="{FF2B5EF4-FFF2-40B4-BE49-F238E27FC236}">
                        <a16:creationId xmlns:a16="http://schemas.microsoft.com/office/drawing/2014/main" id="{7FE1D7F5-75CC-47C5-8A92-CD68E8E4D4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40032" y="2625582"/>
                    <a:ext cx="537978" cy="638067"/>
                  </a:xfrm>
                  <a:custGeom>
                    <a:avLst/>
                    <a:gdLst>
                      <a:gd name="T0" fmla="*/ 253 w 258"/>
                      <a:gd name="T1" fmla="*/ 85 h 306"/>
                      <a:gd name="T2" fmla="*/ 253 w 258"/>
                      <a:gd name="T3" fmla="*/ 92 h 306"/>
                      <a:gd name="T4" fmla="*/ 251 w 258"/>
                      <a:gd name="T5" fmla="*/ 102 h 306"/>
                      <a:gd name="T6" fmla="*/ 249 w 258"/>
                      <a:gd name="T7" fmla="*/ 107 h 306"/>
                      <a:gd name="T8" fmla="*/ 248 w 258"/>
                      <a:gd name="T9" fmla="*/ 110 h 306"/>
                      <a:gd name="T10" fmla="*/ 239 w 258"/>
                      <a:gd name="T11" fmla="*/ 127 h 306"/>
                      <a:gd name="T12" fmla="*/ 239 w 258"/>
                      <a:gd name="T13" fmla="*/ 131 h 306"/>
                      <a:gd name="T14" fmla="*/ 234 w 258"/>
                      <a:gd name="T15" fmla="*/ 134 h 306"/>
                      <a:gd name="T16" fmla="*/ 231 w 258"/>
                      <a:gd name="T17" fmla="*/ 136 h 306"/>
                      <a:gd name="T18" fmla="*/ 229 w 258"/>
                      <a:gd name="T19" fmla="*/ 139 h 306"/>
                      <a:gd name="T20" fmla="*/ 226 w 258"/>
                      <a:gd name="T21" fmla="*/ 146 h 306"/>
                      <a:gd name="T22" fmla="*/ 219 w 258"/>
                      <a:gd name="T23" fmla="*/ 160 h 306"/>
                      <a:gd name="T24" fmla="*/ 212 w 258"/>
                      <a:gd name="T25" fmla="*/ 170 h 306"/>
                      <a:gd name="T26" fmla="*/ 210 w 258"/>
                      <a:gd name="T27" fmla="*/ 172 h 306"/>
                      <a:gd name="T28" fmla="*/ 209 w 258"/>
                      <a:gd name="T29" fmla="*/ 172 h 306"/>
                      <a:gd name="T30" fmla="*/ 200 w 258"/>
                      <a:gd name="T31" fmla="*/ 170 h 306"/>
                      <a:gd name="T32" fmla="*/ 193 w 258"/>
                      <a:gd name="T33" fmla="*/ 170 h 306"/>
                      <a:gd name="T34" fmla="*/ 192 w 258"/>
                      <a:gd name="T35" fmla="*/ 172 h 306"/>
                      <a:gd name="T36" fmla="*/ 188 w 258"/>
                      <a:gd name="T37" fmla="*/ 173 h 306"/>
                      <a:gd name="T38" fmla="*/ 182 w 258"/>
                      <a:gd name="T39" fmla="*/ 195 h 306"/>
                      <a:gd name="T40" fmla="*/ 178 w 258"/>
                      <a:gd name="T41" fmla="*/ 202 h 306"/>
                      <a:gd name="T42" fmla="*/ 177 w 258"/>
                      <a:gd name="T43" fmla="*/ 204 h 306"/>
                      <a:gd name="T44" fmla="*/ 177 w 258"/>
                      <a:gd name="T45" fmla="*/ 214 h 306"/>
                      <a:gd name="T46" fmla="*/ 173 w 258"/>
                      <a:gd name="T47" fmla="*/ 216 h 306"/>
                      <a:gd name="T48" fmla="*/ 170 w 258"/>
                      <a:gd name="T49" fmla="*/ 217 h 306"/>
                      <a:gd name="T50" fmla="*/ 165 w 258"/>
                      <a:gd name="T51" fmla="*/ 221 h 306"/>
                      <a:gd name="T52" fmla="*/ 165 w 258"/>
                      <a:gd name="T53" fmla="*/ 226 h 306"/>
                      <a:gd name="T54" fmla="*/ 158 w 258"/>
                      <a:gd name="T55" fmla="*/ 246 h 306"/>
                      <a:gd name="T56" fmla="*/ 149 w 258"/>
                      <a:gd name="T57" fmla="*/ 263 h 306"/>
                      <a:gd name="T58" fmla="*/ 146 w 258"/>
                      <a:gd name="T59" fmla="*/ 267 h 306"/>
                      <a:gd name="T60" fmla="*/ 137 w 258"/>
                      <a:gd name="T61" fmla="*/ 273 h 306"/>
                      <a:gd name="T62" fmla="*/ 136 w 258"/>
                      <a:gd name="T63" fmla="*/ 277 h 306"/>
                      <a:gd name="T64" fmla="*/ 129 w 258"/>
                      <a:gd name="T65" fmla="*/ 280 h 306"/>
                      <a:gd name="T66" fmla="*/ 127 w 258"/>
                      <a:gd name="T67" fmla="*/ 282 h 306"/>
                      <a:gd name="T68" fmla="*/ 115 w 258"/>
                      <a:gd name="T69" fmla="*/ 289 h 306"/>
                      <a:gd name="T70" fmla="*/ 112 w 258"/>
                      <a:gd name="T71" fmla="*/ 290 h 306"/>
                      <a:gd name="T72" fmla="*/ 92 w 258"/>
                      <a:gd name="T73" fmla="*/ 301 h 306"/>
                      <a:gd name="T74" fmla="*/ 73 w 258"/>
                      <a:gd name="T75" fmla="*/ 304 h 306"/>
                      <a:gd name="T76" fmla="*/ 61 w 258"/>
                      <a:gd name="T77" fmla="*/ 304 h 306"/>
                      <a:gd name="T78" fmla="*/ 58 w 258"/>
                      <a:gd name="T79" fmla="*/ 297 h 306"/>
                      <a:gd name="T80" fmla="*/ 51 w 258"/>
                      <a:gd name="T81" fmla="*/ 289 h 306"/>
                      <a:gd name="T82" fmla="*/ 42 w 258"/>
                      <a:gd name="T83" fmla="*/ 287 h 306"/>
                      <a:gd name="T84" fmla="*/ 5 w 258"/>
                      <a:gd name="T85" fmla="*/ 224 h 306"/>
                      <a:gd name="T86" fmla="*/ 2 w 258"/>
                      <a:gd name="T87" fmla="*/ 212 h 306"/>
                      <a:gd name="T88" fmla="*/ 2 w 258"/>
                      <a:gd name="T89" fmla="*/ 207 h 306"/>
                      <a:gd name="T90" fmla="*/ 15 w 258"/>
                      <a:gd name="T91" fmla="*/ 204 h 306"/>
                      <a:gd name="T92" fmla="*/ 25 w 258"/>
                      <a:gd name="T93" fmla="*/ 192 h 306"/>
                      <a:gd name="T94" fmla="*/ 22 w 258"/>
                      <a:gd name="T95" fmla="*/ 173 h 306"/>
                      <a:gd name="T96" fmla="*/ 34 w 258"/>
                      <a:gd name="T97" fmla="*/ 151 h 306"/>
                      <a:gd name="T98" fmla="*/ 48 w 258"/>
                      <a:gd name="T99" fmla="*/ 148 h 306"/>
                      <a:gd name="T100" fmla="*/ 65 w 258"/>
                      <a:gd name="T101" fmla="*/ 124 h 306"/>
                      <a:gd name="T102" fmla="*/ 85 w 258"/>
                      <a:gd name="T103" fmla="*/ 100 h 306"/>
                      <a:gd name="T104" fmla="*/ 100 w 258"/>
                      <a:gd name="T105" fmla="*/ 85 h 306"/>
                      <a:gd name="T106" fmla="*/ 100 w 258"/>
                      <a:gd name="T107" fmla="*/ 49 h 306"/>
                      <a:gd name="T108" fmla="*/ 100 w 258"/>
                      <a:gd name="T109" fmla="*/ 14 h 306"/>
                      <a:gd name="T110" fmla="*/ 124 w 258"/>
                      <a:gd name="T111" fmla="*/ 77 h 306"/>
                      <a:gd name="T112" fmla="*/ 185 w 258"/>
                      <a:gd name="T113" fmla="*/ 100 h 306"/>
                      <a:gd name="T114" fmla="*/ 195 w 258"/>
                      <a:gd name="T115" fmla="*/ 104 h 306"/>
                      <a:gd name="T116" fmla="*/ 210 w 258"/>
                      <a:gd name="T117" fmla="*/ 88 h 306"/>
                      <a:gd name="T118" fmla="*/ 241 w 258"/>
                      <a:gd name="T119" fmla="*/ 68 h 306"/>
                      <a:gd name="T120" fmla="*/ 246 w 258"/>
                      <a:gd name="T121" fmla="*/ 70 h 306"/>
                      <a:gd name="T122" fmla="*/ 253 w 258"/>
                      <a:gd name="T123" fmla="*/ 70 h 306"/>
                      <a:gd name="T124" fmla="*/ 258 w 258"/>
                      <a:gd name="T125" fmla="*/ 70 h 3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258" h="306">
                        <a:moveTo>
                          <a:pt x="258" y="70"/>
                        </a:moveTo>
                        <a:lnTo>
                          <a:pt x="258" y="70"/>
                        </a:lnTo>
                        <a:lnTo>
                          <a:pt x="255" y="73"/>
                        </a:lnTo>
                        <a:lnTo>
                          <a:pt x="255" y="77"/>
                        </a:lnTo>
                        <a:lnTo>
                          <a:pt x="253" y="85"/>
                        </a:lnTo>
                        <a:lnTo>
                          <a:pt x="253" y="85"/>
                        </a:lnTo>
                        <a:lnTo>
                          <a:pt x="253" y="85"/>
                        </a:lnTo>
                        <a:lnTo>
                          <a:pt x="253" y="85"/>
                        </a:lnTo>
                        <a:lnTo>
                          <a:pt x="253" y="85"/>
                        </a:lnTo>
                        <a:lnTo>
                          <a:pt x="253" y="85"/>
                        </a:lnTo>
                        <a:lnTo>
                          <a:pt x="253" y="87"/>
                        </a:lnTo>
                        <a:lnTo>
                          <a:pt x="253" y="87"/>
                        </a:lnTo>
                        <a:lnTo>
                          <a:pt x="253" y="90"/>
                        </a:lnTo>
                        <a:lnTo>
                          <a:pt x="253" y="90"/>
                        </a:lnTo>
                        <a:lnTo>
                          <a:pt x="253" y="92"/>
                        </a:lnTo>
                        <a:lnTo>
                          <a:pt x="253" y="92"/>
                        </a:lnTo>
                        <a:lnTo>
                          <a:pt x="253" y="95"/>
                        </a:lnTo>
                        <a:lnTo>
                          <a:pt x="253" y="95"/>
                        </a:lnTo>
                        <a:lnTo>
                          <a:pt x="251" y="100"/>
                        </a:lnTo>
                        <a:lnTo>
                          <a:pt x="251" y="100"/>
                        </a:lnTo>
                        <a:lnTo>
                          <a:pt x="251" y="100"/>
                        </a:lnTo>
                        <a:lnTo>
                          <a:pt x="251" y="102"/>
                        </a:lnTo>
                        <a:lnTo>
                          <a:pt x="251" y="102"/>
                        </a:lnTo>
                        <a:lnTo>
                          <a:pt x="251" y="102"/>
                        </a:lnTo>
                        <a:lnTo>
                          <a:pt x="251" y="102"/>
                        </a:lnTo>
                        <a:lnTo>
                          <a:pt x="249" y="104"/>
                        </a:lnTo>
                        <a:lnTo>
                          <a:pt x="249" y="104"/>
                        </a:lnTo>
                        <a:lnTo>
                          <a:pt x="249" y="104"/>
                        </a:lnTo>
                        <a:lnTo>
                          <a:pt x="249" y="104"/>
                        </a:lnTo>
                        <a:lnTo>
                          <a:pt x="249" y="105"/>
                        </a:lnTo>
                        <a:lnTo>
                          <a:pt x="249" y="105"/>
                        </a:lnTo>
                        <a:lnTo>
                          <a:pt x="249" y="107"/>
                        </a:lnTo>
                        <a:lnTo>
                          <a:pt x="249" y="107"/>
                        </a:lnTo>
                        <a:lnTo>
                          <a:pt x="248" y="109"/>
                        </a:lnTo>
                        <a:lnTo>
                          <a:pt x="248" y="109"/>
                        </a:lnTo>
                        <a:lnTo>
                          <a:pt x="248" y="109"/>
                        </a:lnTo>
                        <a:lnTo>
                          <a:pt x="248" y="109"/>
                        </a:lnTo>
                        <a:lnTo>
                          <a:pt x="248" y="109"/>
                        </a:lnTo>
                        <a:lnTo>
                          <a:pt x="248" y="109"/>
                        </a:lnTo>
                        <a:lnTo>
                          <a:pt x="248" y="110"/>
                        </a:lnTo>
                        <a:lnTo>
                          <a:pt x="248" y="110"/>
                        </a:lnTo>
                        <a:lnTo>
                          <a:pt x="243" y="117"/>
                        </a:lnTo>
                        <a:lnTo>
                          <a:pt x="243" y="117"/>
                        </a:lnTo>
                        <a:lnTo>
                          <a:pt x="239" y="124"/>
                        </a:lnTo>
                        <a:lnTo>
                          <a:pt x="239" y="124"/>
                        </a:lnTo>
                        <a:lnTo>
                          <a:pt x="239" y="124"/>
                        </a:lnTo>
                        <a:lnTo>
                          <a:pt x="239" y="127"/>
                        </a:lnTo>
                        <a:lnTo>
                          <a:pt x="239" y="127"/>
                        </a:lnTo>
                        <a:lnTo>
                          <a:pt x="239" y="127"/>
                        </a:lnTo>
                        <a:lnTo>
                          <a:pt x="239" y="127"/>
                        </a:lnTo>
                        <a:lnTo>
                          <a:pt x="239" y="129"/>
                        </a:lnTo>
                        <a:lnTo>
                          <a:pt x="239" y="129"/>
                        </a:lnTo>
                        <a:lnTo>
                          <a:pt x="239" y="129"/>
                        </a:lnTo>
                        <a:lnTo>
                          <a:pt x="239" y="129"/>
                        </a:lnTo>
                        <a:lnTo>
                          <a:pt x="239" y="131"/>
                        </a:lnTo>
                        <a:lnTo>
                          <a:pt x="239" y="131"/>
                        </a:lnTo>
                        <a:lnTo>
                          <a:pt x="238" y="133"/>
                        </a:lnTo>
                        <a:lnTo>
                          <a:pt x="238" y="133"/>
                        </a:lnTo>
                        <a:lnTo>
                          <a:pt x="236" y="133"/>
                        </a:lnTo>
                        <a:lnTo>
                          <a:pt x="236" y="133"/>
                        </a:lnTo>
                        <a:lnTo>
                          <a:pt x="234" y="134"/>
                        </a:lnTo>
                        <a:lnTo>
                          <a:pt x="234" y="134"/>
                        </a:lnTo>
                        <a:lnTo>
                          <a:pt x="234" y="134"/>
                        </a:lnTo>
                        <a:lnTo>
                          <a:pt x="234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2" y="134"/>
                        </a:lnTo>
                        <a:lnTo>
                          <a:pt x="231" y="136"/>
                        </a:lnTo>
                        <a:lnTo>
                          <a:pt x="231" y="136"/>
                        </a:lnTo>
                        <a:lnTo>
                          <a:pt x="231" y="136"/>
                        </a:lnTo>
                        <a:lnTo>
                          <a:pt x="231" y="136"/>
                        </a:lnTo>
                        <a:lnTo>
                          <a:pt x="229" y="138"/>
                        </a:lnTo>
                        <a:lnTo>
                          <a:pt x="229" y="138"/>
                        </a:lnTo>
                        <a:lnTo>
                          <a:pt x="229" y="139"/>
                        </a:lnTo>
                        <a:lnTo>
                          <a:pt x="229" y="139"/>
                        </a:lnTo>
                        <a:lnTo>
                          <a:pt x="229" y="139"/>
                        </a:lnTo>
                        <a:lnTo>
                          <a:pt x="227" y="141"/>
                        </a:lnTo>
                        <a:lnTo>
                          <a:pt x="227" y="141"/>
                        </a:lnTo>
                        <a:lnTo>
                          <a:pt x="227" y="143"/>
                        </a:lnTo>
                        <a:lnTo>
                          <a:pt x="227" y="143"/>
                        </a:lnTo>
                        <a:lnTo>
                          <a:pt x="227" y="144"/>
                        </a:lnTo>
                        <a:lnTo>
                          <a:pt x="227" y="144"/>
                        </a:lnTo>
                        <a:lnTo>
                          <a:pt x="227" y="144"/>
                        </a:lnTo>
                        <a:lnTo>
                          <a:pt x="226" y="146"/>
                        </a:lnTo>
                        <a:lnTo>
                          <a:pt x="226" y="146"/>
                        </a:lnTo>
                        <a:lnTo>
                          <a:pt x="226" y="150"/>
                        </a:lnTo>
                        <a:lnTo>
                          <a:pt x="226" y="150"/>
                        </a:lnTo>
                        <a:lnTo>
                          <a:pt x="221" y="156"/>
                        </a:lnTo>
                        <a:lnTo>
                          <a:pt x="221" y="156"/>
                        </a:lnTo>
                        <a:lnTo>
                          <a:pt x="219" y="158"/>
                        </a:lnTo>
                        <a:lnTo>
                          <a:pt x="219" y="158"/>
                        </a:lnTo>
                        <a:lnTo>
                          <a:pt x="219" y="160"/>
                        </a:lnTo>
                        <a:lnTo>
                          <a:pt x="219" y="160"/>
                        </a:lnTo>
                        <a:lnTo>
                          <a:pt x="216" y="163"/>
                        </a:lnTo>
                        <a:lnTo>
                          <a:pt x="216" y="163"/>
                        </a:lnTo>
                        <a:lnTo>
                          <a:pt x="216" y="165"/>
                        </a:lnTo>
                        <a:lnTo>
                          <a:pt x="216" y="165"/>
                        </a:lnTo>
                        <a:lnTo>
                          <a:pt x="212" y="170"/>
                        </a:lnTo>
                        <a:lnTo>
                          <a:pt x="212" y="170"/>
                        </a:lnTo>
                        <a:lnTo>
                          <a:pt x="212" y="170"/>
                        </a:lnTo>
                        <a:lnTo>
                          <a:pt x="212" y="170"/>
                        </a:lnTo>
                        <a:lnTo>
                          <a:pt x="212" y="170"/>
                        </a:lnTo>
                        <a:lnTo>
                          <a:pt x="210" y="170"/>
                        </a:lnTo>
                        <a:lnTo>
                          <a:pt x="210" y="170"/>
                        </a:lnTo>
                        <a:lnTo>
                          <a:pt x="210" y="172"/>
                        </a:lnTo>
                        <a:lnTo>
                          <a:pt x="210" y="172"/>
                        </a:lnTo>
                        <a:lnTo>
                          <a:pt x="210" y="172"/>
                        </a:lnTo>
                        <a:lnTo>
                          <a:pt x="210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9" y="172"/>
                        </a:lnTo>
                        <a:lnTo>
                          <a:pt x="207" y="172"/>
                        </a:lnTo>
                        <a:lnTo>
                          <a:pt x="207" y="172"/>
                        </a:lnTo>
                        <a:lnTo>
                          <a:pt x="207" y="172"/>
                        </a:lnTo>
                        <a:lnTo>
                          <a:pt x="207" y="172"/>
                        </a:lnTo>
                        <a:lnTo>
                          <a:pt x="204" y="170"/>
                        </a:lnTo>
                        <a:lnTo>
                          <a:pt x="202" y="170"/>
                        </a:lnTo>
                        <a:lnTo>
                          <a:pt x="202" y="170"/>
                        </a:lnTo>
                        <a:lnTo>
                          <a:pt x="200" y="170"/>
                        </a:lnTo>
                        <a:lnTo>
                          <a:pt x="200" y="170"/>
                        </a:lnTo>
                        <a:lnTo>
                          <a:pt x="199" y="170"/>
                        </a:lnTo>
                        <a:lnTo>
                          <a:pt x="199" y="170"/>
                        </a:lnTo>
                        <a:lnTo>
                          <a:pt x="199" y="170"/>
                        </a:lnTo>
                        <a:lnTo>
                          <a:pt x="199" y="170"/>
                        </a:lnTo>
                        <a:lnTo>
                          <a:pt x="195" y="170"/>
                        </a:lnTo>
                        <a:lnTo>
                          <a:pt x="195" y="170"/>
                        </a:lnTo>
                        <a:lnTo>
                          <a:pt x="193" y="170"/>
                        </a:lnTo>
                        <a:lnTo>
                          <a:pt x="193" y="170"/>
                        </a:lnTo>
                        <a:lnTo>
                          <a:pt x="193" y="170"/>
                        </a:lnTo>
                        <a:lnTo>
                          <a:pt x="193" y="172"/>
                        </a:lnTo>
                        <a:lnTo>
                          <a:pt x="193" y="172"/>
                        </a:lnTo>
                        <a:lnTo>
                          <a:pt x="192" y="172"/>
                        </a:lnTo>
                        <a:lnTo>
                          <a:pt x="192" y="172"/>
                        </a:lnTo>
                        <a:lnTo>
                          <a:pt x="192" y="172"/>
                        </a:lnTo>
                        <a:lnTo>
                          <a:pt x="192" y="172"/>
                        </a:lnTo>
                        <a:lnTo>
                          <a:pt x="192" y="172"/>
                        </a:lnTo>
                        <a:lnTo>
                          <a:pt x="192" y="172"/>
                        </a:lnTo>
                        <a:lnTo>
                          <a:pt x="190" y="173"/>
                        </a:lnTo>
                        <a:lnTo>
                          <a:pt x="190" y="173"/>
                        </a:lnTo>
                        <a:lnTo>
                          <a:pt x="190" y="173"/>
                        </a:lnTo>
                        <a:lnTo>
                          <a:pt x="190" y="173"/>
                        </a:lnTo>
                        <a:lnTo>
                          <a:pt x="188" y="173"/>
                        </a:lnTo>
                        <a:lnTo>
                          <a:pt x="188" y="173"/>
                        </a:lnTo>
                        <a:lnTo>
                          <a:pt x="187" y="177"/>
                        </a:lnTo>
                        <a:lnTo>
                          <a:pt x="185" y="182"/>
                        </a:lnTo>
                        <a:lnTo>
                          <a:pt x="185" y="182"/>
                        </a:lnTo>
                        <a:lnTo>
                          <a:pt x="183" y="183"/>
                        </a:lnTo>
                        <a:lnTo>
                          <a:pt x="183" y="183"/>
                        </a:lnTo>
                        <a:lnTo>
                          <a:pt x="182" y="192"/>
                        </a:lnTo>
                        <a:lnTo>
                          <a:pt x="182" y="192"/>
                        </a:lnTo>
                        <a:lnTo>
                          <a:pt x="182" y="195"/>
                        </a:lnTo>
                        <a:lnTo>
                          <a:pt x="182" y="195"/>
                        </a:lnTo>
                        <a:lnTo>
                          <a:pt x="182" y="195"/>
                        </a:lnTo>
                        <a:lnTo>
                          <a:pt x="182" y="195"/>
                        </a:lnTo>
                        <a:lnTo>
                          <a:pt x="182" y="197"/>
                        </a:lnTo>
                        <a:lnTo>
                          <a:pt x="182" y="197"/>
                        </a:lnTo>
                        <a:lnTo>
                          <a:pt x="182" y="197"/>
                        </a:lnTo>
                        <a:lnTo>
                          <a:pt x="182" y="197"/>
                        </a:lnTo>
                        <a:lnTo>
                          <a:pt x="178" y="202"/>
                        </a:lnTo>
                        <a:lnTo>
                          <a:pt x="178" y="202"/>
                        </a:lnTo>
                        <a:lnTo>
                          <a:pt x="178" y="202"/>
                        </a:lnTo>
                        <a:lnTo>
                          <a:pt x="178" y="202"/>
                        </a:lnTo>
                        <a:lnTo>
                          <a:pt x="178" y="202"/>
                        </a:lnTo>
                        <a:lnTo>
                          <a:pt x="178" y="204"/>
                        </a:lnTo>
                        <a:lnTo>
                          <a:pt x="178" y="204"/>
                        </a:lnTo>
                        <a:lnTo>
                          <a:pt x="177" y="204"/>
                        </a:lnTo>
                        <a:lnTo>
                          <a:pt x="177" y="204"/>
                        </a:lnTo>
                        <a:lnTo>
                          <a:pt x="177" y="209"/>
                        </a:lnTo>
                        <a:lnTo>
                          <a:pt x="177" y="209"/>
                        </a:lnTo>
                        <a:lnTo>
                          <a:pt x="177" y="211"/>
                        </a:lnTo>
                        <a:lnTo>
                          <a:pt x="177" y="211"/>
                        </a:lnTo>
                        <a:lnTo>
                          <a:pt x="177" y="212"/>
                        </a:lnTo>
                        <a:lnTo>
                          <a:pt x="177" y="212"/>
                        </a:lnTo>
                        <a:lnTo>
                          <a:pt x="177" y="214"/>
                        </a:lnTo>
                        <a:lnTo>
                          <a:pt x="177" y="214"/>
                        </a:lnTo>
                        <a:lnTo>
                          <a:pt x="175" y="214"/>
                        </a:lnTo>
                        <a:lnTo>
                          <a:pt x="175" y="214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3" y="216"/>
                        </a:lnTo>
                        <a:lnTo>
                          <a:pt x="171" y="217"/>
                        </a:lnTo>
                        <a:lnTo>
                          <a:pt x="171" y="217"/>
                        </a:lnTo>
                        <a:lnTo>
                          <a:pt x="171" y="217"/>
                        </a:lnTo>
                        <a:lnTo>
                          <a:pt x="170" y="217"/>
                        </a:lnTo>
                        <a:lnTo>
                          <a:pt x="170" y="217"/>
                        </a:lnTo>
                        <a:lnTo>
                          <a:pt x="170" y="217"/>
                        </a:lnTo>
                        <a:lnTo>
                          <a:pt x="170" y="217"/>
                        </a:lnTo>
                        <a:lnTo>
                          <a:pt x="168" y="217"/>
                        </a:lnTo>
                        <a:lnTo>
                          <a:pt x="168" y="217"/>
                        </a:lnTo>
                        <a:lnTo>
                          <a:pt x="168" y="219"/>
                        </a:lnTo>
                        <a:lnTo>
                          <a:pt x="168" y="219"/>
                        </a:lnTo>
                        <a:lnTo>
                          <a:pt x="168" y="219"/>
                        </a:lnTo>
                        <a:lnTo>
                          <a:pt x="168" y="219"/>
                        </a:lnTo>
                        <a:lnTo>
                          <a:pt x="165" y="221"/>
                        </a:lnTo>
                        <a:lnTo>
                          <a:pt x="165" y="221"/>
                        </a:lnTo>
                        <a:lnTo>
                          <a:pt x="165" y="222"/>
                        </a:lnTo>
                        <a:lnTo>
                          <a:pt x="165" y="222"/>
                        </a:lnTo>
                        <a:lnTo>
                          <a:pt x="165" y="224"/>
                        </a:lnTo>
                        <a:lnTo>
                          <a:pt x="165" y="224"/>
                        </a:lnTo>
                        <a:lnTo>
                          <a:pt x="165" y="224"/>
                        </a:lnTo>
                        <a:lnTo>
                          <a:pt x="165" y="224"/>
                        </a:lnTo>
                        <a:lnTo>
                          <a:pt x="165" y="226"/>
                        </a:lnTo>
                        <a:lnTo>
                          <a:pt x="165" y="226"/>
                        </a:lnTo>
                        <a:lnTo>
                          <a:pt x="160" y="239"/>
                        </a:lnTo>
                        <a:lnTo>
                          <a:pt x="160" y="239"/>
                        </a:lnTo>
                        <a:lnTo>
                          <a:pt x="160" y="243"/>
                        </a:lnTo>
                        <a:lnTo>
                          <a:pt x="160" y="243"/>
                        </a:lnTo>
                        <a:lnTo>
                          <a:pt x="160" y="243"/>
                        </a:lnTo>
                        <a:lnTo>
                          <a:pt x="158" y="246"/>
                        </a:lnTo>
                        <a:lnTo>
                          <a:pt x="158" y="246"/>
                        </a:lnTo>
                        <a:lnTo>
                          <a:pt x="158" y="246"/>
                        </a:lnTo>
                        <a:lnTo>
                          <a:pt x="158" y="246"/>
                        </a:lnTo>
                        <a:lnTo>
                          <a:pt x="151" y="260"/>
                        </a:lnTo>
                        <a:lnTo>
                          <a:pt x="151" y="260"/>
                        </a:lnTo>
                        <a:lnTo>
                          <a:pt x="149" y="262"/>
                        </a:lnTo>
                        <a:lnTo>
                          <a:pt x="149" y="262"/>
                        </a:lnTo>
                        <a:lnTo>
                          <a:pt x="149" y="263"/>
                        </a:lnTo>
                        <a:lnTo>
                          <a:pt x="149" y="263"/>
                        </a:lnTo>
                        <a:lnTo>
                          <a:pt x="149" y="263"/>
                        </a:lnTo>
                        <a:lnTo>
                          <a:pt x="149" y="263"/>
                        </a:lnTo>
                        <a:lnTo>
                          <a:pt x="148" y="263"/>
                        </a:lnTo>
                        <a:lnTo>
                          <a:pt x="148" y="263"/>
                        </a:lnTo>
                        <a:lnTo>
                          <a:pt x="148" y="265"/>
                        </a:lnTo>
                        <a:lnTo>
                          <a:pt x="148" y="265"/>
                        </a:lnTo>
                        <a:lnTo>
                          <a:pt x="148" y="265"/>
                        </a:lnTo>
                        <a:lnTo>
                          <a:pt x="148" y="265"/>
                        </a:lnTo>
                        <a:lnTo>
                          <a:pt x="146" y="267"/>
                        </a:lnTo>
                        <a:lnTo>
                          <a:pt x="146" y="267"/>
                        </a:lnTo>
                        <a:lnTo>
                          <a:pt x="146" y="267"/>
                        </a:lnTo>
                        <a:lnTo>
                          <a:pt x="146" y="267"/>
                        </a:lnTo>
                        <a:lnTo>
                          <a:pt x="144" y="267"/>
                        </a:lnTo>
                        <a:lnTo>
                          <a:pt x="144" y="267"/>
                        </a:lnTo>
                        <a:lnTo>
                          <a:pt x="139" y="273"/>
                        </a:lnTo>
                        <a:lnTo>
                          <a:pt x="139" y="273"/>
                        </a:lnTo>
                        <a:lnTo>
                          <a:pt x="137" y="273"/>
                        </a:lnTo>
                        <a:lnTo>
                          <a:pt x="137" y="273"/>
                        </a:lnTo>
                        <a:lnTo>
                          <a:pt x="137" y="273"/>
                        </a:lnTo>
                        <a:lnTo>
                          <a:pt x="137" y="273"/>
                        </a:lnTo>
                        <a:lnTo>
                          <a:pt x="137" y="275"/>
                        </a:lnTo>
                        <a:lnTo>
                          <a:pt x="137" y="275"/>
                        </a:lnTo>
                        <a:lnTo>
                          <a:pt x="136" y="275"/>
                        </a:lnTo>
                        <a:lnTo>
                          <a:pt x="136" y="275"/>
                        </a:lnTo>
                        <a:lnTo>
                          <a:pt x="136" y="277"/>
                        </a:lnTo>
                        <a:lnTo>
                          <a:pt x="136" y="277"/>
                        </a:lnTo>
                        <a:lnTo>
                          <a:pt x="134" y="279"/>
                        </a:lnTo>
                        <a:lnTo>
                          <a:pt x="134" y="279"/>
                        </a:lnTo>
                        <a:lnTo>
                          <a:pt x="134" y="279"/>
                        </a:lnTo>
                        <a:lnTo>
                          <a:pt x="132" y="279"/>
                        </a:lnTo>
                        <a:lnTo>
                          <a:pt x="132" y="279"/>
                        </a:lnTo>
                        <a:lnTo>
                          <a:pt x="131" y="280"/>
                        </a:lnTo>
                        <a:lnTo>
                          <a:pt x="129" y="280"/>
                        </a:lnTo>
                        <a:lnTo>
                          <a:pt x="129" y="280"/>
                        </a:lnTo>
                        <a:lnTo>
                          <a:pt x="129" y="280"/>
                        </a:lnTo>
                        <a:lnTo>
                          <a:pt x="129" y="280"/>
                        </a:lnTo>
                        <a:lnTo>
                          <a:pt x="127" y="280"/>
                        </a:lnTo>
                        <a:lnTo>
                          <a:pt x="127" y="280"/>
                        </a:lnTo>
                        <a:lnTo>
                          <a:pt x="127" y="280"/>
                        </a:lnTo>
                        <a:lnTo>
                          <a:pt x="127" y="280"/>
                        </a:lnTo>
                        <a:lnTo>
                          <a:pt x="127" y="282"/>
                        </a:lnTo>
                        <a:lnTo>
                          <a:pt x="127" y="282"/>
                        </a:lnTo>
                        <a:lnTo>
                          <a:pt x="124" y="282"/>
                        </a:lnTo>
                        <a:lnTo>
                          <a:pt x="124" y="282"/>
                        </a:lnTo>
                        <a:lnTo>
                          <a:pt x="122" y="284"/>
                        </a:lnTo>
                        <a:lnTo>
                          <a:pt x="122" y="284"/>
                        </a:lnTo>
                        <a:lnTo>
                          <a:pt x="117" y="287"/>
                        </a:lnTo>
                        <a:lnTo>
                          <a:pt x="117" y="287"/>
                        </a:lnTo>
                        <a:lnTo>
                          <a:pt x="115" y="289"/>
                        </a:lnTo>
                        <a:lnTo>
                          <a:pt x="115" y="289"/>
                        </a:lnTo>
                        <a:lnTo>
                          <a:pt x="115" y="289"/>
                        </a:lnTo>
                        <a:lnTo>
                          <a:pt x="115" y="289"/>
                        </a:lnTo>
                        <a:lnTo>
                          <a:pt x="115" y="289"/>
                        </a:lnTo>
                        <a:lnTo>
                          <a:pt x="114" y="290"/>
                        </a:lnTo>
                        <a:lnTo>
                          <a:pt x="114" y="290"/>
                        </a:lnTo>
                        <a:lnTo>
                          <a:pt x="114" y="290"/>
                        </a:lnTo>
                        <a:lnTo>
                          <a:pt x="112" y="290"/>
                        </a:lnTo>
                        <a:lnTo>
                          <a:pt x="112" y="290"/>
                        </a:lnTo>
                        <a:lnTo>
                          <a:pt x="112" y="290"/>
                        </a:lnTo>
                        <a:lnTo>
                          <a:pt x="107" y="294"/>
                        </a:lnTo>
                        <a:lnTo>
                          <a:pt x="107" y="294"/>
                        </a:lnTo>
                        <a:lnTo>
                          <a:pt x="98" y="299"/>
                        </a:lnTo>
                        <a:lnTo>
                          <a:pt x="98" y="299"/>
                        </a:lnTo>
                        <a:lnTo>
                          <a:pt x="95" y="301"/>
                        </a:lnTo>
                        <a:lnTo>
                          <a:pt x="92" y="301"/>
                        </a:lnTo>
                        <a:lnTo>
                          <a:pt x="92" y="301"/>
                        </a:lnTo>
                        <a:lnTo>
                          <a:pt x="83" y="302"/>
                        </a:lnTo>
                        <a:lnTo>
                          <a:pt x="83" y="302"/>
                        </a:lnTo>
                        <a:lnTo>
                          <a:pt x="76" y="302"/>
                        </a:lnTo>
                        <a:lnTo>
                          <a:pt x="76" y="302"/>
                        </a:lnTo>
                        <a:lnTo>
                          <a:pt x="73" y="304"/>
                        </a:lnTo>
                        <a:lnTo>
                          <a:pt x="73" y="304"/>
                        </a:lnTo>
                        <a:lnTo>
                          <a:pt x="73" y="304"/>
                        </a:lnTo>
                        <a:lnTo>
                          <a:pt x="71" y="304"/>
                        </a:lnTo>
                        <a:lnTo>
                          <a:pt x="71" y="304"/>
                        </a:lnTo>
                        <a:lnTo>
                          <a:pt x="71" y="304"/>
                        </a:lnTo>
                        <a:lnTo>
                          <a:pt x="68" y="306"/>
                        </a:lnTo>
                        <a:lnTo>
                          <a:pt x="68" y="306"/>
                        </a:lnTo>
                        <a:lnTo>
                          <a:pt x="65" y="306"/>
                        </a:lnTo>
                        <a:lnTo>
                          <a:pt x="61" y="304"/>
                        </a:lnTo>
                        <a:lnTo>
                          <a:pt x="61" y="304"/>
                        </a:lnTo>
                        <a:lnTo>
                          <a:pt x="59" y="301"/>
                        </a:lnTo>
                        <a:lnTo>
                          <a:pt x="59" y="301"/>
                        </a:lnTo>
                        <a:lnTo>
                          <a:pt x="59" y="299"/>
                        </a:lnTo>
                        <a:lnTo>
                          <a:pt x="59" y="299"/>
                        </a:lnTo>
                        <a:lnTo>
                          <a:pt x="59" y="299"/>
                        </a:lnTo>
                        <a:lnTo>
                          <a:pt x="59" y="299"/>
                        </a:lnTo>
                        <a:lnTo>
                          <a:pt x="58" y="297"/>
                        </a:lnTo>
                        <a:lnTo>
                          <a:pt x="58" y="297"/>
                        </a:lnTo>
                        <a:lnTo>
                          <a:pt x="56" y="294"/>
                        </a:lnTo>
                        <a:lnTo>
                          <a:pt x="53" y="289"/>
                        </a:lnTo>
                        <a:lnTo>
                          <a:pt x="53" y="289"/>
                        </a:lnTo>
                        <a:lnTo>
                          <a:pt x="53" y="289"/>
                        </a:lnTo>
                        <a:lnTo>
                          <a:pt x="53" y="289"/>
                        </a:lnTo>
                        <a:lnTo>
                          <a:pt x="53" y="289"/>
                        </a:lnTo>
                        <a:lnTo>
                          <a:pt x="51" y="289"/>
                        </a:lnTo>
                        <a:lnTo>
                          <a:pt x="51" y="289"/>
                        </a:lnTo>
                        <a:lnTo>
                          <a:pt x="51" y="289"/>
                        </a:lnTo>
                        <a:lnTo>
                          <a:pt x="51" y="287"/>
                        </a:lnTo>
                        <a:lnTo>
                          <a:pt x="51" y="287"/>
                        </a:lnTo>
                        <a:lnTo>
                          <a:pt x="48" y="285"/>
                        </a:lnTo>
                        <a:lnTo>
                          <a:pt x="48" y="285"/>
                        </a:lnTo>
                        <a:lnTo>
                          <a:pt x="42" y="287"/>
                        </a:lnTo>
                        <a:lnTo>
                          <a:pt x="42" y="287"/>
                        </a:lnTo>
                        <a:lnTo>
                          <a:pt x="42" y="287"/>
                        </a:lnTo>
                        <a:lnTo>
                          <a:pt x="41" y="279"/>
                        </a:lnTo>
                        <a:lnTo>
                          <a:pt x="36" y="272"/>
                        </a:lnTo>
                        <a:lnTo>
                          <a:pt x="36" y="272"/>
                        </a:lnTo>
                        <a:lnTo>
                          <a:pt x="25" y="260"/>
                        </a:lnTo>
                        <a:lnTo>
                          <a:pt x="17" y="246"/>
                        </a:lnTo>
                        <a:lnTo>
                          <a:pt x="17" y="246"/>
                        </a:lnTo>
                        <a:lnTo>
                          <a:pt x="10" y="233"/>
                        </a:lnTo>
                        <a:lnTo>
                          <a:pt x="5" y="224"/>
                        </a:lnTo>
                        <a:lnTo>
                          <a:pt x="3" y="216"/>
                        </a:lnTo>
                        <a:lnTo>
                          <a:pt x="3" y="216"/>
                        </a:lnTo>
                        <a:lnTo>
                          <a:pt x="3" y="214"/>
                        </a:lnTo>
                        <a:lnTo>
                          <a:pt x="3" y="214"/>
                        </a:lnTo>
                        <a:lnTo>
                          <a:pt x="3" y="212"/>
                        </a:lnTo>
                        <a:lnTo>
                          <a:pt x="3" y="212"/>
                        </a:lnTo>
                        <a:lnTo>
                          <a:pt x="2" y="212"/>
                        </a:lnTo>
                        <a:lnTo>
                          <a:pt x="2" y="212"/>
                        </a:lnTo>
                        <a:lnTo>
                          <a:pt x="2" y="211"/>
                        </a:lnTo>
                        <a:lnTo>
                          <a:pt x="2" y="211"/>
                        </a:lnTo>
                        <a:lnTo>
                          <a:pt x="2" y="209"/>
                        </a:lnTo>
                        <a:lnTo>
                          <a:pt x="2" y="209"/>
                        </a:lnTo>
                        <a:lnTo>
                          <a:pt x="2" y="209"/>
                        </a:lnTo>
                        <a:lnTo>
                          <a:pt x="2" y="209"/>
                        </a:lnTo>
                        <a:lnTo>
                          <a:pt x="2" y="207"/>
                        </a:lnTo>
                        <a:lnTo>
                          <a:pt x="2" y="207"/>
                        </a:lnTo>
                        <a:lnTo>
                          <a:pt x="2" y="207"/>
                        </a:lnTo>
                        <a:lnTo>
                          <a:pt x="2" y="207"/>
                        </a:lnTo>
                        <a:lnTo>
                          <a:pt x="0" y="206"/>
                        </a:lnTo>
                        <a:lnTo>
                          <a:pt x="0" y="206"/>
                        </a:lnTo>
                        <a:lnTo>
                          <a:pt x="9" y="206"/>
                        </a:lnTo>
                        <a:lnTo>
                          <a:pt x="12" y="206"/>
                        </a:lnTo>
                        <a:lnTo>
                          <a:pt x="15" y="204"/>
                        </a:lnTo>
                        <a:lnTo>
                          <a:pt x="15" y="204"/>
                        </a:lnTo>
                        <a:lnTo>
                          <a:pt x="17" y="202"/>
                        </a:lnTo>
                        <a:lnTo>
                          <a:pt x="17" y="200"/>
                        </a:lnTo>
                        <a:lnTo>
                          <a:pt x="19" y="197"/>
                        </a:lnTo>
                        <a:lnTo>
                          <a:pt x="20" y="195"/>
                        </a:lnTo>
                        <a:lnTo>
                          <a:pt x="20" y="195"/>
                        </a:lnTo>
                        <a:lnTo>
                          <a:pt x="22" y="194"/>
                        </a:lnTo>
                        <a:lnTo>
                          <a:pt x="25" y="192"/>
                        </a:lnTo>
                        <a:lnTo>
                          <a:pt x="25" y="192"/>
                        </a:lnTo>
                        <a:lnTo>
                          <a:pt x="27" y="190"/>
                        </a:lnTo>
                        <a:lnTo>
                          <a:pt x="27" y="189"/>
                        </a:lnTo>
                        <a:lnTo>
                          <a:pt x="27" y="189"/>
                        </a:lnTo>
                        <a:lnTo>
                          <a:pt x="27" y="185"/>
                        </a:lnTo>
                        <a:lnTo>
                          <a:pt x="25" y="183"/>
                        </a:lnTo>
                        <a:lnTo>
                          <a:pt x="24" y="178"/>
                        </a:lnTo>
                        <a:lnTo>
                          <a:pt x="24" y="178"/>
                        </a:lnTo>
                        <a:lnTo>
                          <a:pt x="22" y="173"/>
                        </a:lnTo>
                        <a:lnTo>
                          <a:pt x="25" y="168"/>
                        </a:lnTo>
                        <a:lnTo>
                          <a:pt x="25" y="168"/>
                        </a:lnTo>
                        <a:lnTo>
                          <a:pt x="27" y="160"/>
                        </a:lnTo>
                        <a:lnTo>
                          <a:pt x="27" y="156"/>
                        </a:lnTo>
                        <a:lnTo>
                          <a:pt x="29" y="153"/>
                        </a:lnTo>
                        <a:lnTo>
                          <a:pt x="29" y="153"/>
                        </a:lnTo>
                        <a:lnTo>
                          <a:pt x="32" y="151"/>
                        </a:lnTo>
                        <a:lnTo>
                          <a:pt x="34" y="151"/>
                        </a:lnTo>
                        <a:lnTo>
                          <a:pt x="37" y="155"/>
                        </a:lnTo>
                        <a:lnTo>
                          <a:pt x="37" y="155"/>
                        </a:lnTo>
                        <a:lnTo>
                          <a:pt x="42" y="155"/>
                        </a:lnTo>
                        <a:lnTo>
                          <a:pt x="46" y="155"/>
                        </a:lnTo>
                        <a:lnTo>
                          <a:pt x="46" y="155"/>
                        </a:lnTo>
                        <a:lnTo>
                          <a:pt x="48" y="151"/>
                        </a:lnTo>
                        <a:lnTo>
                          <a:pt x="48" y="148"/>
                        </a:lnTo>
                        <a:lnTo>
                          <a:pt x="48" y="148"/>
                        </a:lnTo>
                        <a:lnTo>
                          <a:pt x="48" y="141"/>
                        </a:lnTo>
                        <a:lnTo>
                          <a:pt x="49" y="136"/>
                        </a:lnTo>
                        <a:lnTo>
                          <a:pt x="49" y="136"/>
                        </a:lnTo>
                        <a:lnTo>
                          <a:pt x="53" y="131"/>
                        </a:lnTo>
                        <a:lnTo>
                          <a:pt x="58" y="127"/>
                        </a:lnTo>
                        <a:lnTo>
                          <a:pt x="58" y="127"/>
                        </a:lnTo>
                        <a:lnTo>
                          <a:pt x="61" y="126"/>
                        </a:lnTo>
                        <a:lnTo>
                          <a:pt x="65" y="124"/>
                        </a:lnTo>
                        <a:lnTo>
                          <a:pt x="71" y="121"/>
                        </a:lnTo>
                        <a:lnTo>
                          <a:pt x="71" y="121"/>
                        </a:lnTo>
                        <a:lnTo>
                          <a:pt x="76" y="114"/>
                        </a:lnTo>
                        <a:lnTo>
                          <a:pt x="76" y="114"/>
                        </a:lnTo>
                        <a:lnTo>
                          <a:pt x="81" y="107"/>
                        </a:lnTo>
                        <a:lnTo>
                          <a:pt x="81" y="107"/>
                        </a:lnTo>
                        <a:lnTo>
                          <a:pt x="83" y="104"/>
                        </a:lnTo>
                        <a:lnTo>
                          <a:pt x="85" y="100"/>
                        </a:lnTo>
                        <a:lnTo>
                          <a:pt x="85" y="100"/>
                        </a:lnTo>
                        <a:lnTo>
                          <a:pt x="85" y="99"/>
                        </a:lnTo>
                        <a:lnTo>
                          <a:pt x="87" y="97"/>
                        </a:lnTo>
                        <a:lnTo>
                          <a:pt x="87" y="97"/>
                        </a:lnTo>
                        <a:lnTo>
                          <a:pt x="90" y="92"/>
                        </a:lnTo>
                        <a:lnTo>
                          <a:pt x="93" y="90"/>
                        </a:lnTo>
                        <a:lnTo>
                          <a:pt x="93" y="90"/>
                        </a:lnTo>
                        <a:lnTo>
                          <a:pt x="100" y="85"/>
                        </a:lnTo>
                        <a:lnTo>
                          <a:pt x="100" y="85"/>
                        </a:lnTo>
                        <a:lnTo>
                          <a:pt x="100" y="78"/>
                        </a:lnTo>
                        <a:lnTo>
                          <a:pt x="100" y="78"/>
                        </a:lnTo>
                        <a:lnTo>
                          <a:pt x="98" y="71"/>
                        </a:lnTo>
                        <a:lnTo>
                          <a:pt x="98" y="65"/>
                        </a:lnTo>
                        <a:lnTo>
                          <a:pt x="98" y="65"/>
                        </a:lnTo>
                        <a:lnTo>
                          <a:pt x="98" y="58"/>
                        </a:lnTo>
                        <a:lnTo>
                          <a:pt x="100" y="49"/>
                        </a:lnTo>
                        <a:lnTo>
                          <a:pt x="100" y="49"/>
                        </a:lnTo>
                        <a:lnTo>
                          <a:pt x="104" y="36"/>
                        </a:lnTo>
                        <a:lnTo>
                          <a:pt x="104" y="36"/>
                        </a:lnTo>
                        <a:lnTo>
                          <a:pt x="105" y="27"/>
                        </a:lnTo>
                        <a:lnTo>
                          <a:pt x="102" y="19"/>
                        </a:lnTo>
                        <a:lnTo>
                          <a:pt x="102" y="19"/>
                        </a:lnTo>
                        <a:lnTo>
                          <a:pt x="100" y="14"/>
                        </a:lnTo>
                        <a:lnTo>
                          <a:pt x="100" y="14"/>
                        </a:lnTo>
                        <a:lnTo>
                          <a:pt x="102" y="9"/>
                        </a:lnTo>
                        <a:lnTo>
                          <a:pt x="102" y="5"/>
                        </a:lnTo>
                        <a:lnTo>
                          <a:pt x="102" y="5"/>
                        </a:lnTo>
                        <a:lnTo>
                          <a:pt x="105" y="2"/>
                        </a:lnTo>
                        <a:lnTo>
                          <a:pt x="109" y="0"/>
                        </a:lnTo>
                        <a:lnTo>
                          <a:pt x="109" y="0"/>
                        </a:lnTo>
                        <a:lnTo>
                          <a:pt x="110" y="0"/>
                        </a:lnTo>
                        <a:lnTo>
                          <a:pt x="124" y="77"/>
                        </a:lnTo>
                        <a:lnTo>
                          <a:pt x="182" y="65"/>
                        </a:lnTo>
                        <a:lnTo>
                          <a:pt x="182" y="65"/>
                        </a:lnTo>
                        <a:lnTo>
                          <a:pt x="182" y="71"/>
                        </a:lnTo>
                        <a:lnTo>
                          <a:pt x="182" y="71"/>
                        </a:lnTo>
                        <a:lnTo>
                          <a:pt x="183" y="85"/>
                        </a:lnTo>
                        <a:lnTo>
                          <a:pt x="183" y="85"/>
                        </a:lnTo>
                        <a:lnTo>
                          <a:pt x="185" y="100"/>
                        </a:lnTo>
                        <a:lnTo>
                          <a:pt x="185" y="100"/>
                        </a:lnTo>
                        <a:lnTo>
                          <a:pt x="187" y="112"/>
                        </a:lnTo>
                        <a:lnTo>
                          <a:pt x="187" y="112"/>
                        </a:lnTo>
                        <a:lnTo>
                          <a:pt x="188" y="110"/>
                        </a:lnTo>
                        <a:lnTo>
                          <a:pt x="188" y="109"/>
                        </a:lnTo>
                        <a:lnTo>
                          <a:pt x="188" y="109"/>
                        </a:lnTo>
                        <a:lnTo>
                          <a:pt x="192" y="107"/>
                        </a:lnTo>
                        <a:lnTo>
                          <a:pt x="195" y="104"/>
                        </a:lnTo>
                        <a:lnTo>
                          <a:pt x="195" y="104"/>
                        </a:lnTo>
                        <a:lnTo>
                          <a:pt x="195" y="99"/>
                        </a:lnTo>
                        <a:lnTo>
                          <a:pt x="197" y="93"/>
                        </a:lnTo>
                        <a:lnTo>
                          <a:pt x="197" y="93"/>
                        </a:lnTo>
                        <a:lnTo>
                          <a:pt x="200" y="92"/>
                        </a:lnTo>
                        <a:lnTo>
                          <a:pt x="204" y="90"/>
                        </a:lnTo>
                        <a:lnTo>
                          <a:pt x="207" y="90"/>
                        </a:lnTo>
                        <a:lnTo>
                          <a:pt x="210" y="88"/>
                        </a:lnTo>
                        <a:lnTo>
                          <a:pt x="210" y="88"/>
                        </a:lnTo>
                        <a:lnTo>
                          <a:pt x="212" y="83"/>
                        </a:lnTo>
                        <a:lnTo>
                          <a:pt x="216" y="80"/>
                        </a:lnTo>
                        <a:lnTo>
                          <a:pt x="216" y="80"/>
                        </a:lnTo>
                        <a:lnTo>
                          <a:pt x="219" y="77"/>
                        </a:lnTo>
                        <a:lnTo>
                          <a:pt x="222" y="75"/>
                        </a:lnTo>
                        <a:lnTo>
                          <a:pt x="222" y="75"/>
                        </a:lnTo>
                        <a:lnTo>
                          <a:pt x="232" y="70"/>
                        </a:lnTo>
                        <a:lnTo>
                          <a:pt x="241" y="68"/>
                        </a:lnTo>
                        <a:lnTo>
                          <a:pt x="241" y="68"/>
                        </a:lnTo>
                        <a:lnTo>
                          <a:pt x="243" y="68"/>
                        </a:lnTo>
                        <a:lnTo>
                          <a:pt x="243" y="68"/>
                        </a:lnTo>
                        <a:lnTo>
                          <a:pt x="244" y="70"/>
                        </a:lnTo>
                        <a:lnTo>
                          <a:pt x="244" y="70"/>
                        </a:lnTo>
                        <a:lnTo>
                          <a:pt x="244" y="70"/>
                        </a:lnTo>
                        <a:lnTo>
                          <a:pt x="244" y="70"/>
                        </a:lnTo>
                        <a:lnTo>
                          <a:pt x="246" y="70"/>
                        </a:lnTo>
                        <a:lnTo>
                          <a:pt x="246" y="70"/>
                        </a:lnTo>
                        <a:lnTo>
                          <a:pt x="249" y="70"/>
                        </a:lnTo>
                        <a:lnTo>
                          <a:pt x="249" y="70"/>
                        </a:lnTo>
                        <a:lnTo>
                          <a:pt x="251" y="70"/>
                        </a:lnTo>
                        <a:lnTo>
                          <a:pt x="251" y="70"/>
                        </a:lnTo>
                        <a:lnTo>
                          <a:pt x="251" y="70"/>
                        </a:lnTo>
                        <a:lnTo>
                          <a:pt x="251" y="70"/>
                        </a:lnTo>
                        <a:lnTo>
                          <a:pt x="253" y="70"/>
                        </a:lnTo>
                        <a:lnTo>
                          <a:pt x="253" y="70"/>
                        </a:lnTo>
                        <a:lnTo>
                          <a:pt x="255" y="70"/>
                        </a:lnTo>
                        <a:lnTo>
                          <a:pt x="255" y="70"/>
                        </a:lnTo>
                        <a:lnTo>
                          <a:pt x="256" y="70"/>
                        </a:lnTo>
                        <a:lnTo>
                          <a:pt x="256" y="70"/>
                        </a:lnTo>
                        <a:lnTo>
                          <a:pt x="256" y="70"/>
                        </a:lnTo>
                        <a:lnTo>
                          <a:pt x="256" y="70"/>
                        </a:lnTo>
                        <a:lnTo>
                          <a:pt x="258" y="70"/>
                        </a:lnTo>
                        <a:lnTo>
                          <a:pt x="258" y="7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8" name="Freeform 12">
                    <a:extLst>
                      <a:ext uri="{FF2B5EF4-FFF2-40B4-BE49-F238E27FC236}">
                        <a16:creationId xmlns:a16="http://schemas.microsoft.com/office/drawing/2014/main" id="{8349A2AB-3855-4AA3-B644-14E5457202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4575" y="2367018"/>
                    <a:ext cx="160559" cy="414952"/>
                  </a:xfrm>
                  <a:custGeom>
                    <a:avLst/>
                    <a:gdLst>
                      <a:gd name="T0" fmla="*/ 77 w 77"/>
                      <a:gd name="T1" fmla="*/ 112 h 199"/>
                      <a:gd name="T2" fmla="*/ 75 w 77"/>
                      <a:gd name="T3" fmla="*/ 129 h 199"/>
                      <a:gd name="T4" fmla="*/ 68 w 77"/>
                      <a:gd name="T5" fmla="*/ 143 h 199"/>
                      <a:gd name="T6" fmla="*/ 67 w 77"/>
                      <a:gd name="T7" fmla="*/ 158 h 199"/>
                      <a:gd name="T8" fmla="*/ 61 w 77"/>
                      <a:gd name="T9" fmla="*/ 173 h 199"/>
                      <a:gd name="T10" fmla="*/ 55 w 77"/>
                      <a:gd name="T11" fmla="*/ 187 h 199"/>
                      <a:gd name="T12" fmla="*/ 48 w 77"/>
                      <a:gd name="T13" fmla="*/ 199 h 199"/>
                      <a:gd name="T14" fmla="*/ 46 w 77"/>
                      <a:gd name="T15" fmla="*/ 194 h 199"/>
                      <a:gd name="T16" fmla="*/ 46 w 77"/>
                      <a:gd name="T17" fmla="*/ 175 h 199"/>
                      <a:gd name="T18" fmla="*/ 39 w 77"/>
                      <a:gd name="T19" fmla="*/ 173 h 199"/>
                      <a:gd name="T20" fmla="*/ 33 w 77"/>
                      <a:gd name="T21" fmla="*/ 178 h 199"/>
                      <a:gd name="T22" fmla="*/ 27 w 77"/>
                      <a:gd name="T23" fmla="*/ 173 h 199"/>
                      <a:gd name="T24" fmla="*/ 21 w 77"/>
                      <a:gd name="T25" fmla="*/ 170 h 199"/>
                      <a:gd name="T26" fmla="*/ 14 w 77"/>
                      <a:gd name="T27" fmla="*/ 168 h 199"/>
                      <a:gd name="T28" fmla="*/ 7 w 77"/>
                      <a:gd name="T29" fmla="*/ 160 h 199"/>
                      <a:gd name="T30" fmla="*/ 4 w 77"/>
                      <a:gd name="T31" fmla="*/ 155 h 199"/>
                      <a:gd name="T32" fmla="*/ 2 w 77"/>
                      <a:gd name="T33" fmla="*/ 146 h 199"/>
                      <a:gd name="T34" fmla="*/ 0 w 77"/>
                      <a:gd name="T35" fmla="*/ 141 h 199"/>
                      <a:gd name="T36" fmla="*/ 2 w 77"/>
                      <a:gd name="T37" fmla="*/ 136 h 199"/>
                      <a:gd name="T38" fmla="*/ 12 w 77"/>
                      <a:gd name="T39" fmla="*/ 128 h 199"/>
                      <a:gd name="T40" fmla="*/ 17 w 77"/>
                      <a:gd name="T41" fmla="*/ 122 h 199"/>
                      <a:gd name="T42" fmla="*/ 22 w 77"/>
                      <a:gd name="T43" fmla="*/ 116 h 199"/>
                      <a:gd name="T44" fmla="*/ 26 w 77"/>
                      <a:gd name="T45" fmla="*/ 109 h 199"/>
                      <a:gd name="T46" fmla="*/ 24 w 77"/>
                      <a:gd name="T47" fmla="*/ 100 h 199"/>
                      <a:gd name="T48" fmla="*/ 22 w 77"/>
                      <a:gd name="T49" fmla="*/ 87 h 199"/>
                      <a:gd name="T50" fmla="*/ 17 w 77"/>
                      <a:gd name="T51" fmla="*/ 82 h 199"/>
                      <a:gd name="T52" fmla="*/ 11 w 77"/>
                      <a:gd name="T53" fmla="*/ 72 h 199"/>
                      <a:gd name="T54" fmla="*/ 4 w 77"/>
                      <a:gd name="T55" fmla="*/ 66 h 199"/>
                      <a:gd name="T56" fmla="*/ 2 w 77"/>
                      <a:gd name="T57" fmla="*/ 58 h 199"/>
                      <a:gd name="T58" fmla="*/ 2 w 77"/>
                      <a:gd name="T59" fmla="*/ 38 h 199"/>
                      <a:gd name="T60" fmla="*/ 4 w 77"/>
                      <a:gd name="T61" fmla="*/ 31 h 199"/>
                      <a:gd name="T62" fmla="*/ 7 w 77"/>
                      <a:gd name="T63" fmla="*/ 22 h 199"/>
                      <a:gd name="T64" fmla="*/ 12 w 77"/>
                      <a:gd name="T65" fmla="*/ 17 h 199"/>
                      <a:gd name="T66" fmla="*/ 12 w 77"/>
                      <a:gd name="T67" fmla="*/ 9 h 199"/>
                      <a:gd name="T68" fmla="*/ 19 w 77"/>
                      <a:gd name="T69" fmla="*/ 0 h 199"/>
                      <a:gd name="T70" fmla="*/ 19 w 77"/>
                      <a:gd name="T71" fmla="*/ 0 h 199"/>
                      <a:gd name="T72" fmla="*/ 22 w 77"/>
                      <a:gd name="T73" fmla="*/ 2 h 199"/>
                      <a:gd name="T74" fmla="*/ 38 w 77"/>
                      <a:gd name="T75" fmla="*/ 5 h 199"/>
                      <a:gd name="T76" fmla="*/ 44 w 77"/>
                      <a:gd name="T77" fmla="*/ 7 h 199"/>
                      <a:gd name="T78" fmla="*/ 63 w 77"/>
                      <a:gd name="T79" fmla="*/ 14 h 199"/>
                      <a:gd name="T80" fmla="*/ 70 w 77"/>
                      <a:gd name="T81" fmla="*/ 21 h 199"/>
                      <a:gd name="T82" fmla="*/ 72 w 77"/>
                      <a:gd name="T83" fmla="*/ 32 h 199"/>
                      <a:gd name="T84" fmla="*/ 72 w 77"/>
                      <a:gd name="T85" fmla="*/ 39 h 199"/>
                      <a:gd name="T86" fmla="*/ 73 w 77"/>
                      <a:gd name="T87" fmla="*/ 46 h 199"/>
                      <a:gd name="T88" fmla="*/ 73 w 77"/>
                      <a:gd name="T89" fmla="*/ 53 h 199"/>
                      <a:gd name="T90" fmla="*/ 65 w 77"/>
                      <a:gd name="T91" fmla="*/ 58 h 199"/>
                      <a:gd name="T92" fmla="*/ 63 w 77"/>
                      <a:gd name="T93" fmla="*/ 65 h 199"/>
                      <a:gd name="T94" fmla="*/ 70 w 77"/>
                      <a:gd name="T95" fmla="*/ 70 h 199"/>
                      <a:gd name="T96" fmla="*/ 77 w 77"/>
                      <a:gd name="T97" fmla="*/ 80 h 199"/>
                      <a:gd name="T98" fmla="*/ 73 w 77"/>
                      <a:gd name="T99" fmla="*/ 94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7" h="199">
                        <a:moveTo>
                          <a:pt x="75" y="104"/>
                        </a:moveTo>
                        <a:lnTo>
                          <a:pt x="75" y="104"/>
                        </a:lnTo>
                        <a:lnTo>
                          <a:pt x="77" y="112"/>
                        </a:lnTo>
                        <a:lnTo>
                          <a:pt x="77" y="122"/>
                        </a:lnTo>
                        <a:lnTo>
                          <a:pt x="77" y="122"/>
                        </a:lnTo>
                        <a:lnTo>
                          <a:pt x="75" y="129"/>
                        </a:lnTo>
                        <a:lnTo>
                          <a:pt x="70" y="138"/>
                        </a:lnTo>
                        <a:lnTo>
                          <a:pt x="70" y="138"/>
                        </a:lnTo>
                        <a:lnTo>
                          <a:pt x="68" y="143"/>
                        </a:lnTo>
                        <a:lnTo>
                          <a:pt x="68" y="146"/>
                        </a:lnTo>
                        <a:lnTo>
                          <a:pt x="67" y="158"/>
                        </a:lnTo>
                        <a:lnTo>
                          <a:pt x="67" y="158"/>
                        </a:lnTo>
                        <a:lnTo>
                          <a:pt x="65" y="165"/>
                        </a:lnTo>
                        <a:lnTo>
                          <a:pt x="61" y="173"/>
                        </a:lnTo>
                        <a:lnTo>
                          <a:pt x="61" y="173"/>
                        </a:lnTo>
                        <a:lnTo>
                          <a:pt x="56" y="180"/>
                        </a:lnTo>
                        <a:lnTo>
                          <a:pt x="55" y="187"/>
                        </a:lnTo>
                        <a:lnTo>
                          <a:pt x="55" y="187"/>
                        </a:lnTo>
                        <a:lnTo>
                          <a:pt x="53" y="195"/>
                        </a:lnTo>
                        <a:lnTo>
                          <a:pt x="50" y="199"/>
                        </a:lnTo>
                        <a:lnTo>
                          <a:pt x="48" y="199"/>
                        </a:lnTo>
                        <a:lnTo>
                          <a:pt x="48" y="197"/>
                        </a:lnTo>
                        <a:lnTo>
                          <a:pt x="48" y="197"/>
                        </a:lnTo>
                        <a:lnTo>
                          <a:pt x="46" y="194"/>
                        </a:lnTo>
                        <a:lnTo>
                          <a:pt x="46" y="190"/>
                        </a:lnTo>
                        <a:lnTo>
                          <a:pt x="46" y="180"/>
                        </a:lnTo>
                        <a:lnTo>
                          <a:pt x="46" y="175"/>
                        </a:lnTo>
                        <a:lnTo>
                          <a:pt x="44" y="172"/>
                        </a:lnTo>
                        <a:lnTo>
                          <a:pt x="43" y="172"/>
                        </a:lnTo>
                        <a:lnTo>
                          <a:pt x="39" y="173"/>
                        </a:lnTo>
                        <a:lnTo>
                          <a:pt x="39" y="173"/>
                        </a:lnTo>
                        <a:lnTo>
                          <a:pt x="36" y="177"/>
                        </a:lnTo>
                        <a:lnTo>
                          <a:pt x="33" y="178"/>
                        </a:lnTo>
                        <a:lnTo>
                          <a:pt x="33" y="178"/>
                        </a:lnTo>
                        <a:lnTo>
                          <a:pt x="29" y="177"/>
                        </a:lnTo>
                        <a:lnTo>
                          <a:pt x="27" y="173"/>
                        </a:lnTo>
                        <a:lnTo>
                          <a:pt x="27" y="173"/>
                        </a:lnTo>
                        <a:lnTo>
                          <a:pt x="24" y="172"/>
                        </a:lnTo>
                        <a:lnTo>
                          <a:pt x="21" y="170"/>
                        </a:lnTo>
                        <a:lnTo>
                          <a:pt x="17" y="170"/>
                        </a:lnTo>
                        <a:lnTo>
                          <a:pt x="14" y="168"/>
                        </a:lnTo>
                        <a:lnTo>
                          <a:pt x="14" y="168"/>
                        </a:lnTo>
                        <a:lnTo>
                          <a:pt x="7" y="161"/>
                        </a:lnTo>
                        <a:lnTo>
                          <a:pt x="7" y="161"/>
                        </a:lnTo>
                        <a:lnTo>
                          <a:pt x="7" y="160"/>
                        </a:lnTo>
                        <a:lnTo>
                          <a:pt x="7" y="160"/>
                        </a:lnTo>
                        <a:lnTo>
                          <a:pt x="5" y="158"/>
                        </a:lnTo>
                        <a:lnTo>
                          <a:pt x="4" y="155"/>
                        </a:lnTo>
                        <a:lnTo>
                          <a:pt x="4" y="150"/>
                        </a:lnTo>
                        <a:lnTo>
                          <a:pt x="4" y="150"/>
                        </a:lnTo>
                        <a:lnTo>
                          <a:pt x="2" y="146"/>
                        </a:lnTo>
                        <a:lnTo>
                          <a:pt x="0" y="143"/>
                        </a:lnTo>
                        <a:lnTo>
                          <a:pt x="0" y="141"/>
                        </a:lnTo>
                        <a:lnTo>
                          <a:pt x="0" y="141"/>
                        </a:lnTo>
                        <a:lnTo>
                          <a:pt x="2" y="138"/>
                        </a:lnTo>
                        <a:lnTo>
                          <a:pt x="2" y="136"/>
                        </a:lnTo>
                        <a:lnTo>
                          <a:pt x="2" y="136"/>
                        </a:lnTo>
                        <a:lnTo>
                          <a:pt x="5" y="133"/>
                        </a:lnTo>
                        <a:lnTo>
                          <a:pt x="5" y="133"/>
                        </a:lnTo>
                        <a:lnTo>
                          <a:pt x="12" y="128"/>
                        </a:lnTo>
                        <a:lnTo>
                          <a:pt x="12" y="128"/>
                        </a:lnTo>
                        <a:lnTo>
                          <a:pt x="17" y="122"/>
                        </a:lnTo>
                        <a:lnTo>
                          <a:pt x="17" y="122"/>
                        </a:lnTo>
                        <a:lnTo>
                          <a:pt x="21" y="119"/>
                        </a:lnTo>
                        <a:lnTo>
                          <a:pt x="22" y="116"/>
                        </a:lnTo>
                        <a:lnTo>
                          <a:pt x="22" y="116"/>
                        </a:lnTo>
                        <a:lnTo>
                          <a:pt x="22" y="112"/>
                        </a:lnTo>
                        <a:lnTo>
                          <a:pt x="22" y="112"/>
                        </a:lnTo>
                        <a:lnTo>
                          <a:pt x="26" y="109"/>
                        </a:lnTo>
                        <a:lnTo>
                          <a:pt x="26" y="109"/>
                        </a:lnTo>
                        <a:lnTo>
                          <a:pt x="26" y="104"/>
                        </a:lnTo>
                        <a:lnTo>
                          <a:pt x="24" y="100"/>
                        </a:lnTo>
                        <a:lnTo>
                          <a:pt x="24" y="100"/>
                        </a:lnTo>
                        <a:lnTo>
                          <a:pt x="22" y="92"/>
                        </a:lnTo>
                        <a:lnTo>
                          <a:pt x="22" y="87"/>
                        </a:lnTo>
                        <a:lnTo>
                          <a:pt x="21" y="83"/>
                        </a:lnTo>
                        <a:lnTo>
                          <a:pt x="21" y="83"/>
                        </a:lnTo>
                        <a:lnTo>
                          <a:pt x="17" y="82"/>
                        </a:lnTo>
                        <a:lnTo>
                          <a:pt x="14" y="78"/>
                        </a:lnTo>
                        <a:lnTo>
                          <a:pt x="12" y="75"/>
                        </a:lnTo>
                        <a:lnTo>
                          <a:pt x="11" y="72"/>
                        </a:lnTo>
                        <a:lnTo>
                          <a:pt x="11" y="72"/>
                        </a:lnTo>
                        <a:lnTo>
                          <a:pt x="7" y="70"/>
                        </a:lnTo>
                        <a:lnTo>
                          <a:pt x="4" y="66"/>
                        </a:lnTo>
                        <a:lnTo>
                          <a:pt x="4" y="66"/>
                        </a:lnTo>
                        <a:lnTo>
                          <a:pt x="4" y="61"/>
                        </a:lnTo>
                        <a:lnTo>
                          <a:pt x="2" y="58"/>
                        </a:lnTo>
                        <a:lnTo>
                          <a:pt x="2" y="58"/>
                        </a:lnTo>
                        <a:lnTo>
                          <a:pt x="4" y="48"/>
                        </a:lnTo>
                        <a:lnTo>
                          <a:pt x="2" y="38"/>
                        </a:lnTo>
                        <a:lnTo>
                          <a:pt x="2" y="38"/>
                        </a:lnTo>
                        <a:lnTo>
                          <a:pt x="2" y="34"/>
                        </a:lnTo>
                        <a:lnTo>
                          <a:pt x="4" y="31"/>
                        </a:lnTo>
                        <a:lnTo>
                          <a:pt x="4" y="31"/>
                        </a:lnTo>
                        <a:lnTo>
                          <a:pt x="5" y="26"/>
                        </a:lnTo>
                        <a:lnTo>
                          <a:pt x="7" y="22"/>
                        </a:lnTo>
                        <a:lnTo>
                          <a:pt x="7" y="22"/>
                        </a:lnTo>
                        <a:lnTo>
                          <a:pt x="9" y="19"/>
                        </a:lnTo>
                        <a:lnTo>
                          <a:pt x="12" y="17"/>
                        </a:lnTo>
                        <a:lnTo>
                          <a:pt x="12" y="17"/>
                        </a:lnTo>
                        <a:lnTo>
                          <a:pt x="12" y="14"/>
                        </a:lnTo>
                        <a:lnTo>
                          <a:pt x="12" y="9"/>
                        </a:lnTo>
                        <a:lnTo>
                          <a:pt x="12" y="9"/>
                        </a:lnTo>
                        <a:lnTo>
                          <a:pt x="16" y="4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lnTo>
                          <a:pt x="21" y="2"/>
                        </a:lnTo>
                        <a:lnTo>
                          <a:pt x="22" y="2"/>
                        </a:lnTo>
                        <a:lnTo>
                          <a:pt x="22" y="2"/>
                        </a:lnTo>
                        <a:lnTo>
                          <a:pt x="33" y="4"/>
                        </a:lnTo>
                        <a:lnTo>
                          <a:pt x="33" y="4"/>
                        </a:lnTo>
                        <a:lnTo>
                          <a:pt x="38" y="5"/>
                        </a:lnTo>
                        <a:lnTo>
                          <a:pt x="38" y="5"/>
                        </a:lnTo>
                        <a:lnTo>
                          <a:pt x="44" y="7"/>
                        </a:lnTo>
                        <a:lnTo>
                          <a:pt x="44" y="7"/>
                        </a:lnTo>
                        <a:lnTo>
                          <a:pt x="55" y="10"/>
                        </a:lnTo>
                        <a:lnTo>
                          <a:pt x="55" y="10"/>
                        </a:lnTo>
                        <a:lnTo>
                          <a:pt x="63" y="14"/>
                        </a:lnTo>
                        <a:lnTo>
                          <a:pt x="67" y="16"/>
                        </a:lnTo>
                        <a:lnTo>
                          <a:pt x="70" y="21"/>
                        </a:lnTo>
                        <a:lnTo>
                          <a:pt x="70" y="21"/>
                        </a:lnTo>
                        <a:lnTo>
                          <a:pt x="72" y="26"/>
                        </a:lnTo>
                        <a:lnTo>
                          <a:pt x="73" y="29"/>
                        </a:lnTo>
                        <a:lnTo>
                          <a:pt x="72" y="32"/>
                        </a:lnTo>
                        <a:lnTo>
                          <a:pt x="72" y="32"/>
                        </a:lnTo>
                        <a:lnTo>
                          <a:pt x="72" y="36"/>
                        </a:lnTo>
                        <a:lnTo>
                          <a:pt x="72" y="39"/>
                        </a:lnTo>
                        <a:lnTo>
                          <a:pt x="72" y="39"/>
                        </a:lnTo>
                        <a:lnTo>
                          <a:pt x="73" y="46"/>
                        </a:lnTo>
                        <a:lnTo>
                          <a:pt x="73" y="46"/>
                        </a:lnTo>
                        <a:lnTo>
                          <a:pt x="73" y="49"/>
                        </a:lnTo>
                        <a:lnTo>
                          <a:pt x="73" y="53"/>
                        </a:lnTo>
                        <a:lnTo>
                          <a:pt x="73" y="53"/>
                        </a:lnTo>
                        <a:lnTo>
                          <a:pt x="70" y="51"/>
                        </a:lnTo>
                        <a:lnTo>
                          <a:pt x="68" y="53"/>
                        </a:lnTo>
                        <a:lnTo>
                          <a:pt x="65" y="58"/>
                        </a:lnTo>
                        <a:lnTo>
                          <a:pt x="65" y="58"/>
                        </a:lnTo>
                        <a:lnTo>
                          <a:pt x="63" y="61"/>
                        </a:lnTo>
                        <a:lnTo>
                          <a:pt x="63" y="65"/>
                        </a:lnTo>
                        <a:lnTo>
                          <a:pt x="67" y="66"/>
                        </a:lnTo>
                        <a:lnTo>
                          <a:pt x="70" y="70"/>
                        </a:lnTo>
                        <a:lnTo>
                          <a:pt x="70" y="70"/>
                        </a:lnTo>
                        <a:lnTo>
                          <a:pt x="73" y="73"/>
                        </a:lnTo>
                        <a:lnTo>
                          <a:pt x="77" y="77"/>
                        </a:lnTo>
                        <a:lnTo>
                          <a:pt x="77" y="80"/>
                        </a:lnTo>
                        <a:lnTo>
                          <a:pt x="75" y="85"/>
                        </a:lnTo>
                        <a:lnTo>
                          <a:pt x="75" y="85"/>
                        </a:lnTo>
                        <a:lnTo>
                          <a:pt x="73" y="94"/>
                        </a:lnTo>
                        <a:lnTo>
                          <a:pt x="75" y="104"/>
                        </a:lnTo>
                        <a:lnTo>
                          <a:pt x="75" y="10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89" name="Freeform 13">
                    <a:extLst>
                      <a:ext uri="{FF2B5EF4-FFF2-40B4-BE49-F238E27FC236}">
                        <a16:creationId xmlns:a16="http://schemas.microsoft.com/office/drawing/2014/main" id="{9FD78752-7D06-45A1-A54F-041C81A2F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15897" y="1660140"/>
                    <a:ext cx="187667" cy="435804"/>
                  </a:xfrm>
                  <a:custGeom>
                    <a:avLst/>
                    <a:gdLst>
                      <a:gd name="T0" fmla="*/ 87 w 90"/>
                      <a:gd name="T1" fmla="*/ 22 h 209"/>
                      <a:gd name="T2" fmla="*/ 89 w 90"/>
                      <a:gd name="T3" fmla="*/ 30 h 209"/>
                      <a:gd name="T4" fmla="*/ 89 w 90"/>
                      <a:gd name="T5" fmla="*/ 42 h 209"/>
                      <a:gd name="T6" fmla="*/ 78 w 90"/>
                      <a:gd name="T7" fmla="*/ 59 h 209"/>
                      <a:gd name="T8" fmla="*/ 72 w 90"/>
                      <a:gd name="T9" fmla="*/ 64 h 209"/>
                      <a:gd name="T10" fmla="*/ 72 w 90"/>
                      <a:gd name="T11" fmla="*/ 76 h 209"/>
                      <a:gd name="T12" fmla="*/ 75 w 90"/>
                      <a:gd name="T13" fmla="*/ 85 h 209"/>
                      <a:gd name="T14" fmla="*/ 72 w 90"/>
                      <a:gd name="T15" fmla="*/ 102 h 209"/>
                      <a:gd name="T16" fmla="*/ 73 w 90"/>
                      <a:gd name="T17" fmla="*/ 110 h 209"/>
                      <a:gd name="T18" fmla="*/ 72 w 90"/>
                      <a:gd name="T19" fmla="*/ 122 h 209"/>
                      <a:gd name="T20" fmla="*/ 72 w 90"/>
                      <a:gd name="T21" fmla="*/ 130 h 209"/>
                      <a:gd name="T22" fmla="*/ 75 w 90"/>
                      <a:gd name="T23" fmla="*/ 136 h 209"/>
                      <a:gd name="T24" fmla="*/ 73 w 90"/>
                      <a:gd name="T25" fmla="*/ 142 h 209"/>
                      <a:gd name="T26" fmla="*/ 73 w 90"/>
                      <a:gd name="T27" fmla="*/ 151 h 209"/>
                      <a:gd name="T28" fmla="*/ 75 w 90"/>
                      <a:gd name="T29" fmla="*/ 161 h 209"/>
                      <a:gd name="T30" fmla="*/ 73 w 90"/>
                      <a:gd name="T31" fmla="*/ 175 h 209"/>
                      <a:gd name="T32" fmla="*/ 80 w 90"/>
                      <a:gd name="T33" fmla="*/ 193 h 209"/>
                      <a:gd name="T34" fmla="*/ 80 w 90"/>
                      <a:gd name="T35" fmla="*/ 200 h 209"/>
                      <a:gd name="T36" fmla="*/ 33 w 90"/>
                      <a:gd name="T37" fmla="*/ 203 h 209"/>
                      <a:gd name="T38" fmla="*/ 33 w 90"/>
                      <a:gd name="T39" fmla="*/ 197 h 209"/>
                      <a:gd name="T40" fmla="*/ 33 w 90"/>
                      <a:gd name="T41" fmla="*/ 185 h 209"/>
                      <a:gd name="T42" fmla="*/ 26 w 90"/>
                      <a:gd name="T43" fmla="*/ 166 h 209"/>
                      <a:gd name="T44" fmla="*/ 26 w 90"/>
                      <a:gd name="T45" fmla="*/ 163 h 209"/>
                      <a:gd name="T46" fmla="*/ 19 w 90"/>
                      <a:gd name="T47" fmla="*/ 147 h 209"/>
                      <a:gd name="T48" fmla="*/ 12 w 90"/>
                      <a:gd name="T49" fmla="*/ 137 h 209"/>
                      <a:gd name="T50" fmla="*/ 11 w 90"/>
                      <a:gd name="T51" fmla="*/ 129 h 209"/>
                      <a:gd name="T52" fmla="*/ 11 w 90"/>
                      <a:gd name="T53" fmla="*/ 117 h 209"/>
                      <a:gd name="T54" fmla="*/ 11 w 90"/>
                      <a:gd name="T55" fmla="*/ 110 h 209"/>
                      <a:gd name="T56" fmla="*/ 7 w 90"/>
                      <a:gd name="T57" fmla="*/ 91 h 209"/>
                      <a:gd name="T58" fmla="*/ 9 w 90"/>
                      <a:gd name="T59" fmla="*/ 80 h 209"/>
                      <a:gd name="T60" fmla="*/ 11 w 90"/>
                      <a:gd name="T61" fmla="*/ 74 h 209"/>
                      <a:gd name="T62" fmla="*/ 12 w 90"/>
                      <a:gd name="T63" fmla="*/ 68 h 209"/>
                      <a:gd name="T64" fmla="*/ 11 w 90"/>
                      <a:gd name="T65" fmla="*/ 63 h 209"/>
                      <a:gd name="T66" fmla="*/ 5 w 90"/>
                      <a:gd name="T67" fmla="*/ 51 h 209"/>
                      <a:gd name="T68" fmla="*/ 4 w 90"/>
                      <a:gd name="T69" fmla="*/ 42 h 209"/>
                      <a:gd name="T70" fmla="*/ 2 w 90"/>
                      <a:gd name="T71" fmla="*/ 30 h 209"/>
                      <a:gd name="T72" fmla="*/ 0 w 90"/>
                      <a:gd name="T73" fmla="*/ 20 h 209"/>
                      <a:gd name="T74" fmla="*/ 61 w 90"/>
                      <a:gd name="T75" fmla="*/ 7 h 209"/>
                      <a:gd name="T76" fmla="*/ 85 w 90"/>
                      <a:gd name="T77" fmla="*/ 0 h 209"/>
                      <a:gd name="T78" fmla="*/ 85 w 90"/>
                      <a:gd name="T79" fmla="*/ 0 h 209"/>
                      <a:gd name="T80" fmla="*/ 89 w 90"/>
                      <a:gd name="T81" fmla="*/ 7 h 209"/>
                      <a:gd name="T82" fmla="*/ 90 w 90"/>
                      <a:gd name="T83" fmla="*/ 13 h 209"/>
                      <a:gd name="T84" fmla="*/ 89 w 90"/>
                      <a:gd name="T85" fmla="*/ 18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90" h="209">
                        <a:moveTo>
                          <a:pt x="89" y="18"/>
                        </a:moveTo>
                        <a:lnTo>
                          <a:pt x="89" y="18"/>
                        </a:lnTo>
                        <a:lnTo>
                          <a:pt x="87" y="22"/>
                        </a:lnTo>
                        <a:lnTo>
                          <a:pt x="89" y="27"/>
                        </a:lnTo>
                        <a:lnTo>
                          <a:pt x="89" y="27"/>
                        </a:lnTo>
                        <a:lnTo>
                          <a:pt x="89" y="30"/>
                        </a:lnTo>
                        <a:lnTo>
                          <a:pt x="89" y="35"/>
                        </a:lnTo>
                        <a:lnTo>
                          <a:pt x="89" y="35"/>
                        </a:lnTo>
                        <a:lnTo>
                          <a:pt x="89" y="42"/>
                        </a:lnTo>
                        <a:lnTo>
                          <a:pt x="85" y="47"/>
                        </a:lnTo>
                        <a:lnTo>
                          <a:pt x="78" y="59"/>
                        </a:lnTo>
                        <a:lnTo>
                          <a:pt x="78" y="59"/>
                        </a:lnTo>
                        <a:lnTo>
                          <a:pt x="75" y="61"/>
                        </a:lnTo>
                        <a:lnTo>
                          <a:pt x="72" y="64"/>
                        </a:lnTo>
                        <a:lnTo>
                          <a:pt x="72" y="64"/>
                        </a:lnTo>
                        <a:lnTo>
                          <a:pt x="70" y="68"/>
                        </a:lnTo>
                        <a:lnTo>
                          <a:pt x="70" y="69"/>
                        </a:lnTo>
                        <a:lnTo>
                          <a:pt x="72" y="76"/>
                        </a:lnTo>
                        <a:lnTo>
                          <a:pt x="72" y="76"/>
                        </a:lnTo>
                        <a:lnTo>
                          <a:pt x="75" y="85"/>
                        </a:lnTo>
                        <a:lnTo>
                          <a:pt x="75" y="85"/>
                        </a:lnTo>
                        <a:lnTo>
                          <a:pt x="75" y="88"/>
                        </a:lnTo>
                        <a:lnTo>
                          <a:pt x="73" y="93"/>
                        </a:lnTo>
                        <a:lnTo>
                          <a:pt x="72" y="102"/>
                        </a:lnTo>
                        <a:lnTo>
                          <a:pt x="72" y="102"/>
                        </a:lnTo>
                        <a:lnTo>
                          <a:pt x="72" y="107"/>
                        </a:lnTo>
                        <a:lnTo>
                          <a:pt x="73" y="110"/>
                        </a:lnTo>
                        <a:lnTo>
                          <a:pt x="73" y="110"/>
                        </a:lnTo>
                        <a:lnTo>
                          <a:pt x="73" y="115"/>
                        </a:lnTo>
                        <a:lnTo>
                          <a:pt x="72" y="122"/>
                        </a:lnTo>
                        <a:lnTo>
                          <a:pt x="72" y="122"/>
                        </a:lnTo>
                        <a:lnTo>
                          <a:pt x="72" y="125"/>
                        </a:lnTo>
                        <a:lnTo>
                          <a:pt x="72" y="130"/>
                        </a:lnTo>
                        <a:lnTo>
                          <a:pt x="72" y="130"/>
                        </a:lnTo>
                        <a:lnTo>
                          <a:pt x="73" y="134"/>
                        </a:lnTo>
                        <a:lnTo>
                          <a:pt x="75" y="136"/>
                        </a:lnTo>
                        <a:lnTo>
                          <a:pt x="75" y="137"/>
                        </a:lnTo>
                        <a:lnTo>
                          <a:pt x="75" y="137"/>
                        </a:lnTo>
                        <a:lnTo>
                          <a:pt x="73" y="142"/>
                        </a:lnTo>
                        <a:lnTo>
                          <a:pt x="73" y="146"/>
                        </a:lnTo>
                        <a:lnTo>
                          <a:pt x="73" y="146"/>
                        </a:lnTo>
                        <a:lnTo>
                          <a:pt x="73" y="151"/>
                        </a:lnTo>
                        <a:lnTo>
                          <a:pt x="75" y="156"/>
                        </a:lnTo>
                        <a:lnTo>
                          <a:pt x="75" y="156"/>
                        </a:lnTo>
                        <a:lnTo>
                          <a:pt x="75" y="161"/>
                        </a:lnTo>
                        <a:lnTo>
                          <a:pt x="75" y="166"/>
                        </a:lnTo>
                        <a:lnTo>
                          <a:pt x="73" y="170"/>
                        </a:lnTo>
                        <a:lnTo>
                          <a:pt x="73" y="175"/>
                        </a:lnTo>
                        <a:lnTo>
                          <a:pt x="73" y="175"/>
                        </a:lnTo>
                        <a:lnTo>
                          <a:pt x="77" y="185"/>
                        </a:lnTo>
                        <a:lnTo>
                          <a:pt x="80" y="193"/>
                        </a:lnTo>
                        <a:lnTo>
                          <a:pt x="80" y="193"/>
                        </a:lnTo>
                        <a:lnTo>
                          <a:pt x="80" y="200"/>
                        </a:lnTo>
                        <a:lnTo>
                          <a:pt x="80" y="200"/>
                        </a:lnTo>
                        <a:lnTo>
                          <a:pt x="34" y="209"/>
                        </a:lnTo>
                        <a:lnTo>
                          <a:pt x="34" y="209"/>
                        </a:lnTo>
                        <a:lnTo>
                          <a:pt x="33" y="203"/>
                        </a:lnTo>
                        <a:lnTo>
                          <a:pt x="33" y="203"/>
                        </a:lnTo>
                        <a:lnTo>
                          <a:pt x="33" y="197"/>
                        </a:lnTo>
                        <a:lnTo>
                          <a:pt x="33" y="197"/>
                        </a:lnTo>
                        <a:lnTo>
                          <a:pt x="33" y="192"/>
                        </a:lnTo>
                        <a:lnTo>
                          <a:pt x="33" y="185"/>
                        </a:lnTo>
                        <a:lnTo>
                          <a:pt x="33" y="185"/>
                        </a:lnTo>
                        <a:lnTo>
                          <a:pt x="28" y="171"/>
                        </a:lnTo>
                        <a:lnTo>
                          <a:pt x="28" y="171"/>
                        </a:lnTo>
                        <a:lnTo>
                          <a:pt x="26" y="166"/>
                        </a:lnTo>
                        <a:lnTo>
                          <a:pt x="26" y="166"/>
                        </a:lnTo>
                        <a:lnTo>
                          <a:pt x="26" y="163"/>
                        </a:lnTo>
                        <a:lnTo>
                          <a:pt x="26" y="163"/>
                        </a:lnTo>
                        <a:lnTo>
                          <a:pt x="24" y="159"/>
                        </a:lnTo>
                        <a:lnTo>
                          <a:pt x="24" y="159"/>
                        </a:lnTo>
                        <a:lnTo>
                          <a:pt x="19" y="147"/>
                        </a:lnTo>
                        <a:lnTo>
                          <a:pt x="19" y="147"/>
                        </a:lnTo>
                        <a:lnTo>
                          <a:pt x="16" y="142"/>
                        </a:lnTo>
                        <a:lnTo>
                          <a:pt x="12" y="137"/>
                        </a:lnTo>
                        <a:lnTo>
                          <a:pt x="12" y="137"/>
                        </a:lnTo>
                        <a:lnTo>
                          <a:pt x="11" y="134"/>
                        </a:lnTo>
                        <a:lnTo>
                          <a:pt x="11" y="129"/>
                        </a:lnTo>
                        <a:lnTo>
                          <a:pt x="11" y="124"/>
                        </a:lnTo>
                        <a:lnTo>
                          <a:pt x="11" y="124"/>
                        </a:lnTo>
                        <a:lnTo>
                          <a:pt x="11" y="117"/>
                        </a:lnTo>
                        <a:lnTo>
                          <a:pt x="11" y="117"/>
                        </a:lnTo>
                        <a:lnTo>
                          <a:pt x="11" y="112"/>
                        </a:lnTo>
                        <a:lnTo>
                          <a:pt x="11" y="110"/>
                        </a:lnTo>
                        <a:lnTo>
                          <a:pt x="11" y="110"/>
                        </a:lnTo>
                        <a:lnTo>
                          <a:pt x="7" y="97"/>
                        </a:lnTo>
                        <a:lnTo>
                          <a:pt x="7" y="91"/>
                        </a:lnTo>
                        <a:lnTo>
                          <a:pt x="7" y="85"/>
                        </a:lnTo>
                        <a:lnTo>
                          <a:pt x="7" y="85"/>
                        </a:lnTo>
                        <a:lnTo>
                          <a:pt x="9" y="80"/>
                        </a:lnTo>
                        <a:lnTo>
                          <a:pt x="9" y="80"/>
                        </a:lnTo>
                        <a:lnTo>
                          <a:pt x="11" y="74"/>
                        </a:lnTo>
                        <a:lnTo>
                          <a:pt x="11" y="74"/>
                        </a:lnTo>
                        <a:lnTo>
                          <a:pt x="11" y="71"/>
                        </a:lnTo>
                        <a:lnTo>
                          <a:pt x="11" y="71"/>
                        </a:lnTo>
                        <a:lnTo>
                          <a:pt x="12" y="68"/>
                        </a:lnTo>
                        <a:lnTo>
                          <a:pt x="12" y="68"/>
                        </a:lnTo>
                        <a:lnTo>
                          <a:pt x="11" y="63"/>
                        </a:lnTo>
                        <a:lnTo>
                          <a:pt x="11" y="63"/>
                        </a:lnTo>
                        <a:lnTo>
                          <a:pt x="7" y="56"/>
                        </a:lnTo>
                        <a:lnTo>
                          <a:pt x="7" y="56"/>
                        </a:lnTo>
                        <a:lnTo>
                          <a:pt x="5" y="51"/>
                        </a:lnTo>
                        <a:lnTo>
                          <a:pt x="5" y="51"/>
                        </a:lnTo>
                        <a:lnTo>
                          <a:pt x="5" y="46"/>
                        </a:lnTo>
                        <a:lnTo>
                          <a:pt x="4" y="42"/>
                        </a:lnTo>
                        <a:lnTo>
                          <a:pt x="4" y="42"/>
                        </a:lnTo>
                        <a:lnTo>
                          <a:pt x="2" y="35"/>
                        </a:lnTo>
                        <a:lnTo>
                          <a:pt x="2" y="30"/>
                        </a:lnTo>
                        <a:lnTo>
                          <a:pt x="2" y="30"/>
                        </a:lnTo>
                        <a:lnTo>
                          <a:pt x="0" y="20"/>
                        </a:lnTo>
                        <a:lnTo>
                          <a:pt x="0" y="20"/>
                        </a:lnTo>
                        <a:lnTo>
                          <a:pt x="16" y="17"/>
                        </a:lnTo>
                        <a:lnTo>
                          <a:pt x="16" y="17"/>
                        </a:lnTo>
                        <a:lnTo>
                          <a:pt x="61" y="7"/>
                        </a:lnTo>
                        <a:lnTo>
                          <a:pt x="61" y="7"/>
                        </a:lnTo>
                        <a:lnTo>
                          <a:pt x="73" y="3"/>
                        </a:lnTo>
                        <a:lnTo>
                          <a:pt x="85" y="0"/>
                        </a:lnTo>
                        <a:lnTo>
                          <a:pt x="85" y="0"/>
                        </a:lnTo>
                        <a:lnTo>
                          <a:pt x="85" y="0"/>
                        </a:lnTo>
                        <a:lnTo>
                          <a:pt x="85" y="0"/>
                        </a:lnTo>
                        <a:lnTo>
                          <a:pt x="85" y="3"/>
                        </a:lnTo>
                        <a:lnTo>
                          <a:pt x="85" y="3"/>
                        </a:lnTo>
                        <a:lnTo>
                          <a:pt x="89" y="7"/>
                        </a:lnTo>
                        <a:lnTo>
                          <a:pt x="90" y="10"/>
                        </a:lnTo>
                        <a:lnTo>
                          <a:pt x="90" y="10"/>
                        </a:lnTo>
                        <a:lnTo>
                          <a:pt x="90" y="13"/>
                        </a:lnTo>
                        <a:lnTo>
                          <a:pt x="90" y="15"/>
                        </a:lnTo>
                        <a:lnTo>
                          <a:pt x="90" y="15"/>
                        </a:lnTo>
                        <a:lnTo>
                          <a:pt x="89" y="18"/>
                        </a:lnTo>
                        <a:lnTo>
                          <a:pt x="89" y="1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0" name="Freeform 14">
                    <a:extLst>
                      <a:ext uri="{FF2B5EF4-FFF2-40B4-BE49-F238E27FC236}">
                        <a16:creationId xmlns:a16="http://schemas.microsoft.com/office/drawing/2014/main" id="{33DD2E8D-507E-4A73-A454-2C8EC02692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57731" y="2417062"/>
                    <a:ext cx="537978" cy="994633"/>
                  </a:xfrm>
                  <a:custGeom>
                    <a:avLst/>
                    <a:gdLst>
                      <a:gd name="T0" fmla="*/ 257 w 258"/>
                      <a:gd name="T1" fmla="*/ 314 h 477"/>
                      <a:gd name="T2" fmla="*/ 246 w 258"/>
                      <a:gd name="T3" fmla="*/ 339 h 477"/>
                      <a:gd name="T4" fmla="*/ 240 w 258"/>
                      <a:gd name="T5" fmla="*/ 356 h 477"/>
                      <a:gd name="T6" fmla="*/ 236 w 258"/>
                      <a:gd name="T7" fmla="*/ 368 h 477"/>
                      <a:gd name="T8" fmla="*/ 238 w 258"/>
                      <a:gd name="T9" fmla="*/ 379 h 477"/>
                      <a:gd name="T10" fmla="*/ 238 w 258"/>
                      <a:gd name="T11" fmla="*/ 402 h 477"/>
                      <a:gd name="T12" fmla="*/ 236 w 258"/>
                      <a:gd name="T13" fmla="*/ 409 h 477"/>
                      <a:gd name="T14" fmla="*/ 228 w 258"/>
                      <a:gd name="T15" fmla="*/ 418 h 477"/>
                      <a:gd name="T16" fmla="*/ 231 w 258"/>
                      <a:gd name="T17" fmla="*/ 431 h 477"/>
                      <a:gd name="T18" fmla="*/ 214 w 258"/>
                      <a:gd name="T19" fmla="*/ 435 h 477"/>
                      <a:gd name="T20" fmla="*/ 217 w 258"/>
                      <a:gd name="T21" fmla="*/ 443 h 477"/>
                      <a:gd name="T22" fmla="*/ 216 w 258"/>
                      <a:gd name="T23" fmla="*/ 448 h 477"/>
                      <a:gd name="T24" fmla="*/ 204 w 258"/>
                      <a:gd name="T25" fmla="*/ 458 h 477"/>
                      <a:gd name="T26" fmla="*/ 185 w 258"/>
                      <a:gd name="T27" fmla="*/ 457 h 477"/>
                      <a:gd name="T28" fmla="*/ 173 w 258"/>
                      <a:gd name="T29" fmla="*/ 468 h 477"/>
                      <a:gd name="T30" fmla="*/ 163 w 258"/>
                      <a:gd name="T31" fmla="*/ 474 h 477"/>
                      <a:gd name="T32" fmla="*/ 153 w 258"/>
                      <a:gd name="T33" fmla="*/ 468 h 477"/>
                      <a:gd name="T34" fmla="*/ 145 w 258"/>
                      <a:gd name="T35" fmla="*/ 458 h 477"/>
                      <a:gd name="T36" fmla="*/ 143 w 258"/>
                      <a:gd name="T37" fmla="*/ 435 h 477"/>
                      <a:gd name="T38" fmla="*/ 134 w 258"/>
                      <a:gd name="T39" fmla="*/ 418 h 477"/>
                      <a:gd name="T40" fmla="*/ 129 w 258"/>
                      <a:gd name="T41" fmla="*/ 404 h 477"/>
                      <a:gd name="T42" fmla="*/ 121 w 258"/>
                      <a:gd name="T43" fmla="*/ 402 h 477"/>
                      <a:gd name="T44" fmla="*/ 111 w 258"/>
                      <a:gd name="T45" fmla="*/ 399 h 477"/>
                      <a:gd name="T46" fmla="*/ 89 w 258"/>
                      <a:gd name="T47" fmla="*/ 377 h 477"/>
                      <a:gd name="T48" fmla="*/ 87 w 258"/>
                      <a:gd name="T49" fmla="*/ 362 h 477"/>
                      <a:gd name="T50" fmla="*/ 92 w 258"/>
                      <a:gd name="T51" fmla="*/ 346 h 477"/>
                      <a:gd name="T52" fmla="*/ 94 w 258"/>
                      <a:gd name="T53" fmla="*/ 328 h 477"/>
                      <a:gd name="T54" fmla="*/ 82 w 258"/>
                      <a:gd name="T55" fmla="*/ 314 h 477"/>
                      <a:gd name="T56" fmla="*/ 70 w 258"/>
                      <a:gd name="T57" fmla="*/ 321 h 477"/>
                      <a:gd name="T58" fmla="*/ 60 w 258"/>
                      <a:gd name="T59" fmla="*/ 314 h 477"/>
                      <a:gd name="T60" fmla="*/ 55 w 258"/>
                      <a:gd name="T61" fmla="*/ 292 h 477"/>
                      <a:gd name="T62" fmla="*/ 41 w 258"/>
                      <a:gd name="T63" fmla="*/ 282 h 477"/>
                      <a:gd name="T64" fmla="*/ 34 w 258"/>
                      <a:gd name="T65" fmla="*/ 272 h 477"/>
                      <a:gd name="T66" fmla="*/ 17 w 258"/>
                      <a:gd name="T67" fmla="*/ 258 h 477"/>
                      <a:gd name="T68" fmla="*/ 7 w 258"/>
                      <a:gd name="T69" fmla="*/ 238 h 477"/>
                      <a:gd name="T70" fmla="*/ 2 w 258"/>
                      <a:gd name="T71" fmla="*/ 216 h 477"/>
                      <a:gd name="T72" fmla="*/ 2 w 258"/>
                      <a:gd name="T73" fmla="*/ 199 h 477"/>
                      <a:gd name="T74" fmla="*/ 0 w 258"/>
                      <a:gd name="T75" fmla="*/ 192 h 477"/>
                      <a:gd name="T76" fmla="*/ 16 w 258"/>
                      <a:gd name="T77" fmla="*/ 175 h 477"/>
                      <a:gd name="T78" fmla="*/ 26 w 258"/>
                      <a:gd name="T79" fmla="*/ 156 h 477"/>
                      <a:gd name="T80" fmla="*/ 22 w 258"/>
                      <a:gd name="T81" fmla="*/ 134 h 477"/>
                      <a:gd name="T82" fmla="*/ 46 w 258"/>
                      <a:gd name="T83" fmla="*/ 109 h 477"/>
                      <a:gd name="T84" fmla="*/ 60 w 258"/>
                      <a:gd name="T85" fmla="*/ 100 h 477"/>
                      <a:gd name="T86" fmla="*/ 70 w 258"/>
                      <a:gd name="T87" fmla="*/ 87 h 477"/>
                      <a:gd name="T88" fmla="*/ 73 w 258"/>
                      <a:gd name="T89" fmla="*/ 78 h 477"/>
                      <a:gd name="T90" fmla="*/ 72 w 258"/>
                      <a:gd name="T91" fmla="*/ 58 h 477"/>
                      <a:gd name="T92" fmla="*/ 68 w 258"/>
                      <a:gd name="T93" fmla="*/ 48 h 477"/>
                      <a:gd name="T94" fmla="*/ 58 w 258"/>
                      <a:gd name="T95" fmla="*/ 32 h 477"/>
                      <a:gd name="T96" fmla="*/ 50 w 258"/>
                      <a:gd name="T97" fmla="*/ 25 h 477"/>
                      <a:gd name="T98" fmla="*/ 217 w 258"/>
                      <a:gd name="T99" fmla="*/ 0 h 477"/>
                      <a:gd name="T100" fmla="*/ 231 w 258"/>
                      <a:gd name="T101" fmla="*/ 42 h 477"/>
                      <a:gd name="T102" fmla="*/ 248 w 258"/>
                      <a:gd name="T103" fmla="*/ 224 h 477"/>
                      <a:gd name="T104" fmla="*/ 251 w 258"/>
                      <a:gd name="T105" fmla="*/ 275 h 477"/>
                      <a:gd name="T106" fmla="*/ 248 w 258"/>
                      <a:gd name="T107" fmla="*/ 290 h 477"/>
                      <a:gd name="T108" fmla="*/ 255 w 258"/>
                      <a:gd name="T109" fmla="*/ 299 h 477"/>
                      <a:gd name="T110" fmla="*/ 257 w 258"/>
                      <a:gd name="T111" fmla="*/ 309 h 4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58" h="477">
                        <a:moveTo>
                          <a:pt x="257" y="309"/>
                        </a:moveTo>
                        <a:lnTo>
                          <a:pt x="257" y="309"/>
                        </a:lnTo>
                        <a:lnTo>
                          <a:pt x="257" y="314"/>
                        </a:lnTo>
                        <a:lnTo>
                          <a:pt x="257" y="314"/>
                        </a:lnTo>
                        <a:lnTo>
                          <a:pt x="253" y="316"/>
                        </a:lnTo>
                        <a:lnTo>
                          <a:pt x="253" y="316"/>
                        </a:lnTo>
                        <a:lnTo>
                          <a:pt x="251" y="328"/>
                        </a:lnTo>
                        <a:lnTo>
                          <a:pt x="246" y="339"/>
                        </a:lnTo>
                        <a:lnTo>
                          <a:pt x="246" y="339"/>
                        </a:lnTo>
                        <a:lnTo>
                          <a:pt x="243" y="351"/>
                        </a:lnTo>
                        <a:lnTo>
                          <a:pt x="243" y="351"/>
                        </a:lnTo>
                        <a:lnTo>
                          <a:pt x="240" y="356"/>
                        </a:lnTo>
                        <a:lnTo>
                          <a:pt x="236" y="362"/>
                        </a:lnTo>
                        <a:lnTo>
                          <a:pt x="236" y="362"/>
                        </a:lnTo>
                        <a:lnTo>
                          <a:pt x="236" y="365"/>
                        </a:lnTo>
                        <a:lnTo>
                          <a:pt x="236" y="368"/>
                        </a:lnTo>
                        <a:lnTo>
                          <a:pt x="238" y="370"/>
                        </a:lnTo>
                        <a:lnTo>
                          <a:pt x="238" y="372"/>
                        </a:lnTo>
                        <a:lnTo>
                          <a:pt x="238" y="372"/>
                        </a:lnTo>
                        <a:lnTo>
                          <a:pt x="238" y="379"/>
                        </a:lnTo>
                        <a:lnTo>
                          <a:pt x="234" y="385"/>
                        </a:lnTo>
                        <a:lnTo>
                          <a:pt x="234" y="385"/>
                        </a:lnTo>
                        <a:lnTo>
                          <a:pt x="234" y="394"/>
                        </a:lnTo>
                        <a:lnTo>
                          <a:pt x="238" y="402"/>
                        </a:lnTo>
                        <a:lnTo>
                          <a:pt x="238" y="402"/>
                        </a:lnTo>
                        <a:lnTo>
                          <a:pt x="238" y="406"/>
                        </a:lnTo>
                        <a:lnTo>
                          <a:pt x="236" y="409"/>
                        </a:lnTo>
                        <a:lnTo>
                          <a:pt x="236" y="409"/>
                        </a:lnTo>
                        <a:lnTo>
                          <a:pt x="231" y="412"/>
                        </a:lnTo>
                        <a:lnTo>
                          <a:pt x="229" y="414"/>
                        </a:lnTo>
                        <a:lnTo>
                          <a:pt x="228" y="418"/>
                        </a:lnTo>
                        <a:lnTo>
                          <a:pt x="228" y="418"/>
                        </a:lnTo>
                        <a:lnTo>
                          <a:pt x="229" y="423"/>
                        </a:lnTo>
                        <a:lnTo>
                          <a:pt x="233" y="428"/>
                        </a:lnTo>
                        <a:lnTo>
                          <a:pt x="233" y="428"/>
                        </a:lnTo>
                        <a:lnTo>
                          <a:pt x="231" y="431"/>
                        </a:lnTo>
                        <a:lnTo>
                          <a:pt x="229" y="433"/>
                        </a:lnTo>
                        <a:lnTo>
                          <a:pt x="223" y="433"/>
                        </a:lnTo>
                        <a:lnTo>
                          <a:pt x="216" y="433"/>
                        </a:lnTo>
                        <a:lnTo>
                          <a:pt x="214" y="435"/>
                        </a:lnTo>
                        <a:lnTo>
                          <a:pt x="212" y="436"/>
                        </a:lnTo>
                        <a:lnTo>
                          <a:pt x="212" y="436"/>
                        </a:lnTo>
                        <a:lnTo>
                          <a:pt x="214" y="440"/>
                        </a:lnTo>
                        <a:lnTo>
                          <a:pt x="217" y="443"/>
                        </a:lnTo>
                        <a:lnTo>
                          <a:pt x="217" y="443"/>
                        </a:lnTo>
                        <a:lnTo>
                          <a:pt x="216" y="445"/>
                        </a:lnTo>
                        <a:lnTo>
                          <a:pt x="216" y="448"/>
                        </a:lnTo>
                        <a:lnTo>
                          <a:pt x="216" y="448"/>
                        </a:lnTo>
                        <a:lnTo>
                          <a:pt x="214" y="453"/>
                        </a:lnTo>
                        <a:lnTo>
                          <a:pt x="212" y="457"/>
                        </a:lnTo>
                        <a:lnTo>
                          <a:pt x="209" y="458"/>
                        </a:lnTo>
                        <a:lnTo>
                          <a:pt x="204" y="458"/>
                        </a:lnTo>
                        <a:lnTo>
                          <a:pt x="204" y="458"/>
                        </a:lnTo>
                        <a:lnTo>
                          <a:pt x="195" y="457"/>
                        </a:lnTo>
                        <a:lnTo>
                          <a:pt x="185" y="457"/>
                        </a:lnTo>
                        <a:lnTo>
                          <a:pt x="185" y="457"/>
                        </a:lnTo>
                        <a:lnTo>
                          <a:pt x="182" y="458"/>
                        </a:lnTo>
                        <a:lnTo>
                          <a:pt x="178" y="460"/>
                        </a:lnTo>
                        <a:lnTo>
                          <a:pt x="173" y="468"/>
                        </a:lnTo>
                        <a:lnTo>
                          <a:pt x="173" y="468"/>
                        </a:lnTo>
                        <a:lnTo>
                          <a:pt x="170" y="472"/>
                        </a:lnTo>
                        <a:lnTo>
                          <a:pt x="165" y="477"/>
                        </a:lnTo>
                        <a:lnTo>
                          <a:pt x="165" y="477"/>
                        </a:lnTo>
                        <a:lnTo>
                          <a:pt x="163" y="474"/>
                        </a:lnTo>
                        <a:lnTo>
                          <a:pt x="161" y="474"/>
                        </a:lnTo>
                        <a:lnTo>
                          <a:pt x="161" y="474"/>
                        </a:lnTo>
                        <a:lnTo>
                          <a:pt x="156" y="472"/>
                        </a:lnTo>
                        <a:lnTo>
                          <a:pt x="153" y="468"/>
                        </a:lnTo>
                        <a:lnTo>
                          <a:pt x="153" y="468"/>
                        </a:lnTo>
                        <a:lnTo>
                          <a:pt x="150" y="463"/>
                        </a:lnTo>
                        <a:lnTo>
                          <a:pt x="145" y="458"/>
                        </a:lnTo>
                        <a:lnTo>
                          <a:pt x="145" y="458"/>
                        </a:lnTo>
                        <a:lnTo>
                          <a:pt x="143" y="453"/>
                        </a:lnTo>
                        <a:lnTo>
                          <a:pt x="143" y="446"/>
                        </a:lnTo>
                        <a:lnTo>
                          <a:pt x="143" y="435"/>
                        </a:lnTo>
                        <a:lnTo>
                          <a:pt x="143" y="435"/>
                        </a:lnTo>
                        <a:lnTo>
                          <a:pt x="141" y="428"/>
                        </a:lnTo>
                        <a:lnTo>
                          <a:pt x="139" y="423"/>
                        </a:lnTo>
                        <a:lnTo>
                          <a:pt x="139" y="423"/>
                        </a:lnTo>
                        <a:lnTo>
                          <a:pt x="134" y="418"/>
                        </a:lnTo>
                        <a:lnTo>
                          <a:pt x="131" y="412"/>
                        </a:lnTo>
                        <a:lnTo>
                          <a:pt x="131" y="412"/>
                        </a:lnTo>
                        <a:lnTo>
                          <a:pt x="129" y="407"/>
                        </a:lnTo>
                        <a:lnTo>
                          <a:pt x="129" y="404"/>
                        </a:lnTo>
                        <a:lnTo>
                          <a:pt x="128" y="402"/>
                        </a:lnTo>
                        <a:lnTo>
                          <a:pt x="128" y="402"/>
                        </a:lnTo>
                        <a:lnTo>
                          <a:pt x="124" y="402"/>
                        </a:lnTo>
                        <a:lnTo>
                          <a:pt x="121" y="402"/>
                        </a:lnTo>
                        <a:lnTo>
                          <a:pt x="117" y="402"/>
                        </a:lnTo>
                        <a:lnTo>
                          <a:pt x="114" y="402"/>
                        </a:lnTo>
                        <a:lnTo>
                          <a:pt x="114" y="402"/>
                        </a:lnTo>
                        <a:lnTo>
                          <a:pt x="111" y="399"/>
                        </a:lnTo>
                        <a:lnTo>
                          <a:pt x="105" y="394"/>
                        </a:lnTo>
                        <a:lnTo>
                          <a:pt x="97" y="384"/>
                        </a:lnTo>
                        <a:lnTo>
                          <a:pt x="97" y="384"/>
                        </a:lnTo>
                        <a:lnTo>
                          <a:pt x="89" y="377"/>
                        </a:lnTo>
                        <a:lnTo>
                          <a:pt x="85" y="373"/>
                        </a:lnTo>
                        <a:lnTo>
                          <a:pt x="85" y="367"/>
                        </a:lnTo>
                        <a:lnTo>
                          <a:pt x="85" y="367"/>
                        </a:lnTo>
                        <a:lnTo>
                          <a:pt x="87" y="362"/>
                        </a:lnTo>
                        <a:lnTo>
                          <a:pt x="87" y="362"/>
                        </a:lnTo>
                        <a:lnTo>
                          <a:pt x="89" y="356"/>
                        </a:lnTo>
                        <a:lnTo>
                          <a:pt x="89" y="356"/>
                        </a:lnTo>
                        <a:lnTo>
                          <a:pt x="92" y="346"/>
                        </a:lnTo>
                        <a:lnTo>
                          <a:pt x="92" y="346"/>
                        </a:lnTo>
                        <a:lnTo>
                          <a:pt x="94" y="339"/>
                        </a:lnTo>
                        <a:lnTo>
                          <a:pt x="94" y="333"/>
                        </a:lnTo>
                        <a:lnTo>
                          <a:pt x="94" y="328"/>
                        </a:lnTo>
                        <a:lnTo>
                          <a:pt x="90" y="321"/>
                        </a:lnTo>
                        <a:lnTo>
                          <a:pt x="90" y="321"/>
                        </a:lnTo>
                        <a:lnTo>
                          <a:pt x="87" y="316"/>
                        </a:lnTo>
                        <a:lnTo>
                          <a:pt x="82" y="314"/>
                        </a:lnTo>
                        <a:lnTo>
                          <a:pt x="78" y="316"/>
                        </a:lnTo>
                        <a:lnTo>
                          <a:pt x="73" y="319"/>
                        </a:lnTo>
                        <a:lnTo>
                          <a:pt x="73" y="319"/>
                        </a:lnTo>
                        <a:lnTo>
                          <a:pt x="70" y="321"/>
                        </a:lnTo>
                        <a:lnTo>
                          <a:pt x="68" y="322"/>
                        </a:lnTo>
                        <a:lnTo>
                          <a:pt x="65" y="319"/>
                        </a:lnTo>
                        <a:lnTo>
                          <a:pt x="65" y="319"/>
                        </a:lnTo>
                        <a:lnTo>
                          <a:pt x="60" y="314"/>
                        </a:lnTo>
                        <a:lnTo>
                          <a:pt x="58" y="307"/>
                        </a:lnTo>
                        <a:lnTo>
                          <a:pt x="58" y="307"/>
                        </a:lnTo>
                        <a:lnTo>
                          <a:pt x="56" y="297"/>
                        </a:lnTo>
                        <a:lnTo>
                          <a:pt x="55" y="292"/>
                        </a:lnTo>
                        <a:lnTo>
                          <a:pt x="51" y="287"/>
                        </a:lnTo>
                        <a:lnTo>
                          <a:pt x="51" y="287"/>
                        </a:lnTo>
                        <a:lnTo>
                          <a:pt x="46" y="283"/>
                        </a:lnTo>
                        <a:lnTo>
                          <a:pt x="41" y="282"/>
                        </a:lnTo>
                        <a:lnTo>
                          <a:pt x="41" y="282"/>
                        </a:lnTo>
                        <a:lnTo>
                          <a:pt x="38" y="277"/>
                        </a:lnTo>
                        <a:lnTo>
                          <a:pt x="34" y="272"/>
                        </a:lnTo>
                        <a:lnTo>
                          <a:pt x="34" y="272"/>
                        </a:lnTo>
                        <a:lnTo>
                          <a:pt x="31" y="268"/>
                        </a:lnTo>
                        <a:lnTo>
                          <a:pt x="26" y="265"/>
                        </a:lnTo>
                        <a:lnTo>
                          <a:pt x="21" y="261"/>
                        </a:lnTo>
                        <a:lnTo>
                          <a:pt x="17" y="258"/>
                        </a:lnTo>
                        <a:lnTo>
                          <a:pt x="17" y="258"/>
                        </a:lnTo>
                        <a:lnTo>
                          <a:pt x="10" y="248"/>
                        </a:lnTo>
                        <a:lnTo>
                          <a:pt x="7" y="238"/>
                        </a:lnTo>
                        <a:lnTo>
                          <a:pt x="7" y="238"/>
                        </a:lnTo>
                        <a:lnTo>
                          <a:pt x="4" y="227"/>
                        </a:lnTo>
                        <a:lnTo>
                          <a:pt x="2" y="221"/>
                        </a:lnTo>
                        <a:lnTo>
                          <a:pt x="2" y="216"/>
                        </a:lnTo>
                        <a:lnTo>
                          <a:pt x="2" y="216"/>
                        </a:lnTo>
                        <a:lnTo>
                          <a:pt x="4" y="210"/>
                        </a:lnTo>
                        <a:lnTo>
                          <a:pt x="4" y="204"/>
                        </a:lnTo>
                        <a:lnTo>
                          <a:pt x="4" y="204"/>
                        </a:lnTo>
                        <a:lnTo>
                          <a:pt x="2" y="199"/>
                        </a:lnTo>
                        <a:lnTo>
                          <a:pt x="0" y="192"/>
                        </a:lnTo>
                        <a:lnTo>
                          <a:pt x="0" y="192"/>
                        </a:lnTo>
                        <a:lnTo>
                          <a:pt x="0" y="192"/>
                        </a:lnTo>
                        <a:lnTo>
                          <a:pt x="0" y="192"/>
                        </a:lnTo>
                        <a:lnTo>
                          <a:pt x="4" y="187"/>
                        </a:lnTo>
                        <a:lnTo>
                          <a:pt x="7" y="182"/>
                        </a:lnTo>
                        <a:lnTo>
                          <a:pt x="16" y="175"/>
                        </a:lnTo>
                        <a:lnTo>
                          <a:pt x="16" y="175"/>
                        </a:lnTo>
                        <a:lnTo>
                          <a:pt x="24" y="168"/>
                        </a:lnTo>
                        <a:lnTo>
                          <a:pt x="26" y="163"/>
                        </a:lnTo>
                        <a:lnTo>
                          <a:pt x="26" y="156"/>
                        </a:lnTo>
                        <a:lnTo>
                          <a:pt x="26" y="156"/>
                        </a:lnTo>
                        <a:lnTo>
                          <a:pt x="27" y="144"/>
                        </a:lnTo>
                        <a:lnTo>
                          <a:pt x="27" y="139"/>
                        </a:lnTo>
                        <a:lnTo>
                          <a:pt x="22" y="134"/>
                        </a:lnTo>
                        <a:lnTo>
                          <a:pt x="22" y="134"/>
                        </a:lnTo>
                        <a:lnTo>
                          <a:pt x="26" y="124"/>
                        </a:lnTo>
                        <a:lnTo>
                          <a:pt x="29" y="117"/>
                        </a:lnTo>
                        <a:lnTo>
                          <a:pt x="36" y="112"/>
                        </a:lnTo>
                        <a:lnTo>
                          <a:pt x="46" y="109"/>
                        </a:lnTo>
                        <a:lnTo>
                          <a:pt x="46" y="109"/>
                        </a:lnTo>
                        <a:lnTo>
                          <a:pt x="50" y="107"/>
                        </a:lnTo>
                        <a:lnTo>
                          <a:pt x="53" y="105"/>
                        </a:lnTo>
                        <a:lnTo>
                          <a:pt x="60" y="100"/>
                        </a:lnTo>
                        <a:lnTo>
                          <a:pt x="60" y="100"/>
                        </a:lnTo>
                        <a:lnTo>
                          <a:pt x="63" y="98"/>
                        </a:lnTo>
                        <a:lnTo>
                          <a:pt x="66" y="95"/>
                        </a:lnTo>
                        <a:lnTo>
                          <a:pt x="70" y="87"/>
                        </a:lnTo>
                        <a:lnTo>
                          <a:pt x="70" y="87"/>
                        </a:lnTo>
                        <a:lnTo>
                          <a:pt x="72" y="83"/>
                        </a:lnTo>
                        <a:lnTo>
                          <a:pt x="73" y="78"/>
                        </a:lnTo>
                        <a:lnTo>
                          <a:pt x="73" y="78"/>
                        </a:lnTo>
                        <a:lnTo>
                          <a:pt x="73" y="71"/>
                        </a:lnTo>
                        <a:lnTo>
                          <a:pt x="72" y="64"/>
                        </a:lnTo>
                        <a:lnTo>
                          <a:pt x="72" y="64"/>
                        </a:lnTo>
                        <a:lnTo>
                          <a:pt x="72" y="58"/>
                        </a:lnTo>
                        <a:lnTo>
                          <a:pt x="72" y="51"/>
                        </a:lnTo>
                        <a:lnTo>
                          <a:pt x="72" y="51"/>
                        </a:lnTo>
                        <a:lnTo>
                          <a:pt x="70" y="49"/>
                        </a:lnTo>
                        <a:lnTo>
                          <a:pt x="68" y="48"/>
                        </a:lnTo>
                        <a:lnTo>
                          <a:pt x="63" y="42"/>
                        </a:lnTo>
                        <a:lnTo>
                          <a:pt x="63" y="42"/>
                        </a:lnTo>
                        <a:lnTo>
                          <a:pt x="61" y="37"/>
                        </a:lnTo>
                        <a:lnTo>
                          <a:pt x="58" y="32"/>
                        </a:lnTo>
                        <a:lnTo>
                          <a:pt x="58" y="32"/>
                        </a:lnTo>
                        <a:lnTo>
                          <a:pt x="55" y="29"/>
                        </a:lnTo>
                        <a:lnTo>
                          <a:pt x="50" y="25"/>
                        </a:lnTo>
                        <a:lnTo>
                          <a:pt x="50" y="25"/>
                        </a:lnTo>
                        <a:lnTo>
                          <a:pt x="46" y="20"/>
                        </a:lnTo>
                        <a:lnTo>
                          <a:pt x="44" y="17"/>
                        </a:lnTo>
                        <a:lnTo>
                          <a:pt x="217" y="0"/>
                        </a:lnTo>
                        <a:lnTo>
                          <a:pt x="217" y="0"/>
                        </a:lnTo>
                        <a:lnTo>
                          <a:pt x="217" y="14"/>
                        </a:lnTo>
                        <a:lnTo>
                          <a:pt x="223" y="25"/>
                        </a:lnTo>
                        <a:lnTo>
                          <a:pt x="223" y="25"/>
                        </a:lnTo>
                        <a:lnTo>
                          <a:pt x="231" y="42"/>
                        </a:lnTo>
                        <a:lnTo>
                          <a:pt x="231" y="42"/>
                        </a:lnTo>
                        <a:lnTo>
                          <a:pt x="231" y="46"/>
                        </a:lnTo>
                        <a:lnTo>
                          <a:pt x="231" y="46"/>
                        </a:lnTo>
                        <a:lnTo>
                          <a:pt x="248" y="224"/>
                        </a:lnTo>
                        <a:lnTo>
                          <a:pt x="248" y="224"/>
                        </a:lnTo>
                        <a:lnTo>
                          <a:pt x="251" y="250"/>
                        </a:lnTo>
                        <a:lnTo>
                          <a:pt x="253" y="263"/>
                        </a:lnTo>
                        <a:lnTo>
                          <a:pt x="251" y="275"/>
                        </a:lnTo>
                        <a:lnTo>
                          <a:pt x="251" y="275"/>
                        </a:lnTo>
                        <a:lnTo>
                          <a:pt x="248" y="282"/>
                        </a:lnTo>
                        <a:lnTo>
                          <a:pt x="248" y="285"/>
                        </a:lnTo>
                        <a:lnTo>
                          <a:pt x="248" y="290"/>
                        </a:lnTo>
                        <a:lnTo>
                          <a:pt x="248" y="290"/>
                        </a:lnTo>
                        <a:lnTo>
                          <a:pt x="250" y="294"/>
                        </a:lnTo>
                        <a:lnTo>
                          <a:pt x="253" y="297"/>
                        </a:lnTo>
                        <a:lnTo>
                          <a:pt x="255" y="299"/>
                        </a:lnTo>
                        <a:lnTo>
                          <a:pt x="258" y="302"/>
                        </a:lnTo>
                        <a:lnTo>
                          <a:pt x="258" y="302"/>
                        </a:lnTo>
                        <a:lnTo>
                          <a:pt x="257" y="309"/>
                        </a:lnTo>
                        <a:lnTo>
                          <a:pt x="257" y="309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1" name="Freeform 15">
                    <a:extLst>
                      <a:ext uri="{FF2B5EF4-FFF2-40B4-BE49-F238E27FC236}">
                        <a16:creationId xmlns:a16="http://schemas.microsoft.com/office/drawing/2014/main" id="{B2519D38-3939-451C-9A07-DFCC533127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32088" y="1336936"/>
                    <a:ext cx="863266" cy="967525"/>
                  </a:xfrm>
                  <a:custGeom>
                    <a:avLst/>
                    <a:gdLst>
                      <a:gd name="T0" fmla="*/ 369 w 414"/>
                      <a:gd name="T1" fmla="*/ 100 h 464"/>
                      <a:gd name="T2" fmla="*/ 330 w 414"/>
                      <a:gd name="T3" fmla="*/ 139 h 464"/>
                      <a:gd name="T4" fmla="*/ 289 w 414"/>
                      <a:gd name="T5" fmla="*/ 182 h 464"/>
                      <a:gd name="T6" fmla="*/ 280 w 414"/>
                      <a:gd name="T7" fmla="*/ 185 h 464"/>
                      <a:gd name="T8" fmla="*/ 280 w 414"/>
                      <a:gd name="T9" fmla="*/ 231 h 464"/>
                      <a:gd name="T10" fmla="*/ 269 w 414"/>
                      <a:gd name="T11" fmla="*/ 253 h 464"/>
                      <a:gd name="T12" fmla="*/ 253 w 414"/>
                      <a:gd name="T13" fmla="*/ 285 h 464"/>
                      <a:gd name="T14" fmla="*/ 263 w 414"/>
                      <a:gd name="T15" fmla="*/ 297 h 464"/>
                      <a:gd name="T16" fmla="*/ 257 w 414"/>
                      <a:gd name="T17" fmla="*/ 316 h 464"/>
                      <a:gd name="T18" fmla="*/ 260 w 414"/>
                      <a:gd name="T19" fmla="*/ 358 h 464"/>
                      <a:gd name="T20" fmla="*/ 287 w 414"/>
                      <a:gd name="T21" fmla="*/ 370 h 464"/>
                      <a:gd name="T22" fmla="*/ 306 w 414"/>
                      <a:gd name="T23" fmla="*/ 372 h 464"/>
                      <a:gd name="T24" fmla="*/ 321 w 414"/>
                      <a:gd name="T25" fmla="*/ 394 h 464"/>
                      <a:gd name="T26" fmla="*/ 338 w 414"/>
                      <a:gd name="T27" fmla="*/ 411 h 464"/>
                      <a:gd name="T28" fmla="*/ 358 w 414"/>
                      <a:gd name="T29" fmla="*/ 430 h 464"/>
                      <a:gd name="T30" fmla="*/ 358 w 414"/>
                      <a:gd name="T31" fmla="*/ 443 h 464"/>
                      <a:gd name="T32" fmla="*/ 357 w 414"/>
                      <a:gd name="T33" fmla="*/ 455 h 464"/>
                      <a:gd name="T34" fmla="*/ 51 w 414"/>
                      <a:gd name="T35" fmla="*/ 314 h 464"/>
                      <a:gd name="T36" fmla="*/ 33 w 414"/>
                      <a:gd name="T37" fmla="*/ 279 h 464"/>
                      <a:gd name="T38" fmla="*/ 39 w 414"/>
                      <a:gd name="T39" fmla="*/ 252 h 464"/>
                      <a:gd name="T40" fmla="*/ 29 w 414"/>
                      <a:gd name="T41" fmla="*/ 226 h 464"/>
                      <a:gd name="T42" fmla="*/ 26 w 414"/>
                      <a:gd name="T43" fmla="*/ 209 h 464"/>
                      <a:gd name="T44" fmla="*/ 26 w 414"/>
                      <a:gd name="T45" fmla="*/ 190 h 464"/>
                      <a:gd name="T46" fmla="*/ 26 w 414"/>
                      <a:gd name="T47" fmla="*/ 170 h 464"/>
                      <a:gd name="T48" fmla="*/ 26 w 414"/>
                      <a:gd name="T49" fmla="*/ 148 h 464"/>
                      <a:gd name="T50" fmla="*/ 26 w 414"/>
                      <a:gd name="T51" fmla="*/ 133 h 464"/>
                      <a:gd name="T52" fmla="*/ 19 w 414"/>
                      <a:gd name="T53" fmla="*/ 123 h 464"/>
                      <a:gd name="T54" fmla="*/ 14 w 414"/>
                      <a:gd name="T55" fmla="*/ 109 h 464"/>
                      <a:gd name="T56" fmla="*/ 9 w 414"/>
                      <a:gd name="T57" fmla="*/ 82 h 464"/>
                      <a:gd name="T58" fmla="*/ 7 w 414"/>
                      <a:gd name="T59" fmla="*/ 61 h 464"/>
                      <a:gd name="T60" fmla="*/ 4 w 414"/>
                      <a:gd name="T61" fmla="*/ 50 h 464"/>
                      <a:gd name="T62" fmla="*/ 9 w 414"/>
                      <a:gd name="T63" fmla="*/ 31 h 464"/>
                      <a:gd name="T64" fmla="*/ 6 w 414"/>
                      <a:gd name="T65" fmla="*/ 17 h 464"/>
                      <a:gd name="T66" fmla="*/ 62 w 414"/>
                      <a:gd name="T67" fmla="*/ 0 h 464"/>
                      <a:gd name="T68" fmla="*/ 106 w 414"/>
                      <a:gd name="T69" fmla="*/ 0 h 464"/>
                      <a:gd name="T70" fmla="*/ 112 w 414"/>
                      <a:gd name="T71" fmla="*/ 12 h 464"/>
                      <a:gd name="T72" fmla="*/ 123 w 414"/>
                      <a:gd name="T73" fmla="*/ 2 h 464"/>
                      <a:gd name="T74" fmla="*/ 138 w 414"/>
                      <a:gd name="T75" fmla="*/ 10 h 464"/>
                      <a:gd name="T76" fmla="*/ 158 w 414"/>
                      <a:gd name="T77" fmla="*/ 17 h 464"/>
                      <a:gd name="T78" fmla="*/ 170 w 414"/>
                      <a:gd name="T79" fmla="*/ 19 h 464"/>
                      <a:gd name="T80" fmla="*/ 192 w 414"/>
                      <a:gd name="T81" fmla="*/ 36 h 464"/>
                      <a:gd name="T82" fmla="*/ 207 w 414"/>
                      <a:gd name="T83" fmla="*/ 29 h 464"/>
                      <a:gd name="T84" fmla="*/ 230 w 414"/>
                      <a:gd name="T85" fmla="*/ 31 h 464"/>
                      <a:gd name="T86" fmla="*/ 248 w 414"/>
                      <a:gd name="T87" fmla="*/ 39 h 464"/>
                      <a:gd name="T88" fmla="*/ 263 w 414"/>
                      <a:gd name="T89" fmla="*/ 53 h 464"/>
                      <a:gd name="T90" fmla="*/ 277 w 414"/>
                      <a:gd name="T91" fmla="*/ 53 h 464"/>
                      <a:gd name="T92" fmla="*/ 308 w 414"/>
                      <a:gd name="T93" fmla="*/ 68 h 464"/>
                      <a:gd name="T94" fmla="*/ 321 w 414"/>
                      <a:gd name="T95" fmla="*/ 70 h 464"/>
                      <a:gd name="T96" fmla="*/ 338 w 414"/>
                      <a:gd name="T97" fmla="*/ 60 h 464"/>
                      <a:gd name="T98" fmla="*/ 353 w 414"/>
                      <a:gd name="T99" fmla="*/ 58 h 464"/>
                      <a:gd name="T100" fmla="*/ 362 w 414"/>
                      <a:gd name="T101" fmla="*/ 55 h 464"/>
                      <a:gd name="T102" fmla="*/ 377 w 414"/>
                      <a:gd name="T103" fmla="*/ 58 h 464"/>
                      <a:gd name="T104" fmla="*/ 394 w 414"/>
                      <a:gd name="T105" fmla="*/ 61 h 464"/>
                      <a:gd name="T106" fmla="*/ 414 w 414"/>
                      <a:gd name="T107" fmla="*/ 73 h 4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414" h="464">
                        <a:moveTo>
                          <a:pt x="411" y="78"/>
                        </a:moveTo>
                        <a:lnTo>
                          <a:pt x="411" y="78"/>
                        </a:lnTo>
                        <a:lnTo>
                          <a:pt x="399" y="85"/>
                        </a:lnTo>
                        <a:lnTo>
                          <a:pt x="387" y="90"/>
                        </a:lnTo>
                        <a:lnTo>
                          <a:pt x="375" y="97"/>
                        </a:lnTo>
                        <a:lnTo>
                          <a:pt x="369" y="100"/>
                        </a:lnTo>
                        <a:lnTo>
                          <a:pt x="364" y="106"/>
                        </a:lnTo>
                        <a:lnTo>
                          <a:pt x="364" y="106"/>
                        </a:lnTo>
                        <a:lnTo>
                          <a:pt x="347" y="124"/>
                        </a:lnTo>
                        <a:lnTo>
                          <a:pt x="347" y="124"/>
                        </a:lnTo>
                        <a:lnTo>
                          <a:pt x="330" y="139"/>
                        </a:lnTo>
                        <a:lnTo>
                          <a:pt x="330" y="139"/>
                        </a:lnTo>
                        <a:lnTo>
                          <a:pt x="311" y="156"/>
                        </a:lnTo>
                        <a:lnTo>
                          <a:pt x="294" y="173"/>
                        </a:lnTo>
                        <a:lnTo>
                          <a:pt x="294" y="173"/>
                        </a:lnTo>
                        <a:lnTo>
                          <a:pt x="291" y="177"/>
                        </a:lnTo>
                        <a:lnTo>
                          <a:pt x="289" y="180"/>
                        </a:lnTo>
                        <a:lnTo>
                          <a:pt x="289" y="182"/>
                        </a:lnTo>
                        <a:lnTo>
                          <a:pt x="291" y="184"/>
                        </a:lnTo>
                        <a:lnTo>
                          <a:pt x="291" y="184"/>
                        </a:lnTo>
                        <a:lnTo>
                          <a:pt x="289" y="184"/>
                        </a:lnTo>
                        <a:lnTo>
                          <a:pt x="289" y="184"/>
                        </a:lnTo>
                        <a:lnTo>
                          <a:pt x="284" y="184"/>
                        </a:lnTo>
                        <a:lnTo>
                          <a:pt x="280" y="185"/>
                        </a:lnTo>
                        <a:lnTo>
                          <a:pt x="279" y="189"/>
                        </a:lnTo>
                        <a:lnTo>
                          <a:pt x="279" y="192"/>
                        </a:lnTo>
                        <a:lnTo>
                          <a:pt x="279" y="199"/>
                        </a:lnTo>
                        <a:lnTo>
                          <a:pt x="280" y="206"/>
                        </a:lnTo>
                        <a:lnTo>
                          <a:pt x="280" y="206"/>
                        </a:lnTo>
                        <a:lnTo>
                          <a:pt x="280" y="231"/>
                        </a:lnTo>
                        <a:lnTo>
                          <a:pt x="280" y="231"/>
                        </a:lnTo>
                        <a:lnTo>
                          <a:pt x="280" y="240"/>
                        </a:lnTo>
                        <a:lnTo>
                          <a:pt x="279" y="243"/>
                        </a:lnTo>
                        <a:lnTo>
                          <a:pt x="275" y="248"/>
                        </a:lnTo>
                        <a:lnTo>
                          <a:pt x="275" y="248"/>
                        </a:lnTo>
                        <a:lnTo>
                          <a:pt x="269" y="253"/>
                        </a:lnTo>
                        <a:lnTo>
                          <a:pt x="262" y="260"/>
                        </a:lnTo>
                        <a:lnTo>
                          <a:pt x="257" y="267"/>
                        </a:lnTo>
                        <a:lnTo>
                          <a:pt x="253" y="275"/>
                        </a:lnTo>
                        <a:lnTo>
                          <a:pt x="253" y="275"/>
                        </a:lnTo>
                        <a:lnTo>
                          <a:pt x="253" y="282"/>
                        </a:lnTo>
                        <a:lnTo>
                          <a:pt x="253" y="285"/>
                        </a:lnTo>
                        <a:lnTo>
                          <a:pt x="253" y="287"/>
                        </a:lnTo>
                        <a:lnTo>
                          <a:pt x="253" y="287"/>
                        </a:lnTo>
                        <a:lnTo>
                          <a:pt x="258" y="291"/>
                        </a:lnTo>
                        <a:lnTo>
                          <a:pt x="262" y="294"/>
                        </a:lnTo>
                        <a:lnTo>
                          <a:pt x="262" y="294"/>
                        </a:lnTo>
                        <a:lnTo>
                          <a:pt x="263" y="297"/>
                        </a:lnTo>
                        <a:lnTo>
                          <a:pt x="263" y="299"/>
                        </a:lnTo>
                        <a:lnTo>
                          <a:pt x="262" y="304"/>
                        </a:lnTo>
                        <a:lnTo>
                          <a:pt x="262" y="304"/>
                        </a:lnTo>
                        <a:lnTo>
                          <a:pt x="258" y="311"/>
                        </a:lnTo>
                        <a:lnTo>
                          <a:pt x="257" y="316"/>
                        </a:lnTo>
                        <a:lnTo>
                          <a:pt x="257" y="316"/>
                        </a:lnTo>
                        <a:lnTo>
                          <a:pt x="255" y="341"/>
                        </a:lnTo>
                        <a:lnTo>
                          <a:pt x="255" y="341"/>
                        </a:lnTo>
                        <a:lnTo>
                          <a:pt x="255" y="348"/>
                        </a:lnTo>
                        <a:lnTo>
                          <a:pt x="255" y="353"/>
                        </a:lnTo>
                        <a:lnTo>
                          <a:pt x="255" y="353"/>
                        </a:lnTo>
                        <a:lnTo>
                          <a:pt x="260" y="358"/>
                        </a:lnTo>
                        <a:lnTo>
                          <a:pt x="265" y="360"/>
                        </a:lnTo>
                        <a:lnTo>
                          <a:pt x="265" y="360"/>
                        </a:lnTo>
                        <a:lnTo>
                          <a:pt x="270" y="365"/>
                        </a:lnTo>
                        <a:lnTo>
                          <a:pt x="275" y="367"/>
                        </a:lnTo>
                        <a:lnTo>
                          <a:pt x="275" y="367"/>
                        </a:lnTo>
                        <a:lnTo>
                          <a:pt x="287" y="370"/>
                        </a:lnTo>
                        <a:lnTo>
                          <a:pt x="287" y="370"/>
                        </a:lnTo>
                        <a:lnTo>
                          <a:pt x="292" y="372"/>
                        </a:lnTo>
                        <a:lnTo>
                          <a:pt x="297" y="372"/>
                        </a:lnTo>
                        <a:lnTo>
                          <a:pt x="297" y="372"/>
                        </a:lnTo>
                        <a:lnTo>
                          <a:pt x="304" y="372"/>
                        </a:lnTo>
                        <a:lnTo>
                          <a:pt x="306" y="372"/>
                        </a:lnTo>
                        <a:lnTo>
                          <a:pt x="309" y="374"/>
                        </a:lnTo>
                        <a:lnTo>
                          <a:pt x="309" y="374"/>
                        </a:lnTo>
                        <a:lnTo>
                          <a:pt x="314" y="384"/>
                        </a:lnTo>
                        <a:lnTo>
                          <a:pt x="314" y="384"/>
                        </a:lnTo>
                        <a:lnTo>
                          <a:pt x="321" y="394"/>
                        </a:lnTo>
                        <a:lnTo>
                          <a:pt x="321" y="394"/>
                        </a:lnTo>
                        <a:lnTo>
                          <a:pt x="326" y="399"/>
                        </a:lnTo>
                        <a:lnTo>
                          <a:pt x="331" y="403"/>
                        </a:lnTo>
                        <a:lnTo>
                          <a:pt x="331" y="403"/>
                        </a:lnTo>
                        <a:lnTo>
                          <a:pt x="335" y="406"/>
                        </a:lnTo>
                        <a:lnTo>
                          <a:pt x="338" y="411"/>
                        </a:lnTo>
                        <a:lnTo>
                          <a:pt x="338" y="411"/>
                        </a:lnTo>
                        <a:lnTo>
                          <a:pt x="342" y="414"/>
                        </a:lnTo>
                        <a:lnTo>
                          <a:pt x="347" y="418"/>
                        </a:lnTo>
                        <a:lnTo>
                          <a:pt x="352" y="421"/>
                        </a:lnTo>
                        <a:lnTo>
                          <a:pt x="355" y="425"/>
                        </a:lnTo>
                        <a:lnTo>
                          <a:pt x="355" y="425"/>
                        </a:lnTo>
                        <a:lnTo>
                          <a:pt x="358" y="430"/>
                        </a:lnTo>
                        <a:lnTo>
                          <a:pt x="358" y="437"/>
                        </a:lnTo>
                        <a:lnTo>
                          <a:pt x="358" y="437"/>
                        </a:lnTo>
                        <a:lnTo>
                          <a:pt x="360" y="438"/>
                        </a:lnTo>
                        <a:lnTo>
                          <a:pt x="360" y="440"/>
                        </a:lnTo>
                        <a:lnTo>
                          <a:pt x="360" y="440"/>
                        </a:lnTo>
                        <a:lnTo>
                          <a:pt x="358" y="443"/>
                        </a:lnTo>
                        <a:lnTo>
                          <a:pt x="357" y="447"/>
                        </a:lnTo>
                        <a:lnTo>
                          <a:pt x="357" y="447"/>
                        </a:lnTo>
                        <a:lnTo>
                          <a:pt x="355" y="450"/>
                        </a:lnTo>
                        <a:lnTo>
                          <a:pt x="357" y="454"/>
                        </a:lnTo>
                        <a:lnTo>
                          <a:pt x="357" y="454"/>
                        </a:lnTo>
                        <a:lnTo>
                          <a:pt x="357" y="455"/>
                        </a:lnTo>
                        <a:lnTo>
                          <a:pt x="357" y="455"/>
                        </a:lnTo>
                        <a:lnTo>
                          <a:pt x="331" y="459"/>
                        </a:lnTo>
                        <a:lnTo>
                          <a:pt x="296" y="460"/>
                        </a:lnTo>
                        <a:lnTo>
                          <a:pt x="207" y="464"/>
                        </a:lnTo>
                        <a:lnTo>
                          <a:pt x="53" y="464"/>
                        </a:lnTo>
                        <a:lnTo>
                          <a:pt x="51" y="314"/>
                        </a:lnTo>
                        <a:lnTo>
                          <a:pt x="51" y="314"/>
                        </a:lnTo>
                        <a:lnTo>
                          <a:pt x="43" y="306"/>
                        </a:lnTo>
                        <a:lnTo>
                          <a:pt x="34" y="296"/>
                        </a:lnTo>
                        <a:lnTo>
                          <a:pt x="34" y="296"/>
                        </a:lnTo>
                        <a:lnTo>
                          <a:pt x="33" y="287"/>
                        </a:lnTo>
                        <a:lnTo>
                          <a:pt x="33" y="279"/>
                        </a:lnTo>
                        <a:lnTo>
                          <a:pt x="33" y="279"/>
                        </a:lnTo>
                        <a:lnTo>
                          <a:pt x="33" y="274"/>
                        </a:lnTo>
                        <a:lnTo>
                          <a:pt x="34" y="268"/>
                        </a:lnTo>
                        <a:lnTo>
                          <a:pt x="38" y="258"/>
                        </a:lnTo>
                        <a:lnTo>
                          <a:pt x="38" y="258"/>
                        </a:lnTo>
                        <a:lnTo>
                          <a:pt x="39" y="252"/>
                        </a:lnTo>
                        <a:lnTo>
                          <a:pt x="38" y="245"/>
                        </a:lnTo>
                        <a:lnTo>
                          <a:pt x="38" y="245"/>
                        </a:lnTo>
                        <a:lnTo>
                          <a:pt x="31" y="231"/>
                        </a:lnTo>
                        <a:lnTo>
                          <a:pt x="31" y="231"/>
                        </a:lnTo>
                        <a:lnTo>
                          <a:pt x="29" y="226"/>
                        </a:lnTo>
                        <a:lnTo>
                          <a:pt x="29" y="226"/>
                        </a:lnTo>
                        <a:lnTo>
                          <a:pt x="28" y="223"/>
                        </a:lnTo>
                        <a:lnTo>
                          <a:pt x="28" y="219"/>
                        </a:lnTo>
                        <a:lnTo>
                          <a:pt x="28" y="219"/>
                        </a:lnTo>
                        <a:lnTo>
                          <a:pt x="28" y="212"/>
                        </a:lnTo>
                        <a:lnTo>
                          <a:pt x="28" y="212"/>
                        </a:lnTo>
                        <a:lnTo>
                          <a:pt x="26" y="209"/>
                        </a:lnTo>
                        <a:lnTo>
                          <a:pt x="24" y="206"/>
                        </a:lnTo>
                        <a:lnTo>
                          <a:pt x="24" y="206"/>
                        </a:lnTo>
                        <a:lnTo>
                          <a:pt x="24" y="199"/>
                        </a:lnTo>
                        <a:lnTo>
                          <a:pt x="24" y="194"/>
                        </a:lnTo>
                        <a:lnTo>
                          <a:pt x="24" y="194"/>
                        </a:lnTo>
                        <a:lnTo>
                          <a:pt x="26" y="190"/>
                        </a:lnTo>
                        <a:lnTo>
                          <a:pt x="26" y="187"/>
                        </a:lnTo>
                        <a:lnTo>
                          <a:pt x="26" y="187"/>
                        </a:lnTo>
                        <a:lnTo>
                          <a:pt x="26" y="180"/>
                        </a:lnTo>
                        <a:lnTo>
                          <a:pt x="26" y="180"/>
                        </a:lnTo>
                        <a:lnTo>
                          <a:pt x="26" y="175"/>
                        </a:lnTo>
                        <a:lnTo>
                          <a:pt x="26" y="170"/>
                        </a:lnTo>
                        <a:lnTo>
                          <a:pt x="26" y="170"/>
                        </a:lnTo>
                        <a:lnTo>
                          <a:pt x="23" y="163"/>
                        </a:lnTo>
                        <a:lnTo>
                          <a:pt x="23" y="158"/>
                        </a:lnTo>
                        <a:lnTo>
                          <a:pt x="23" y="155"/>
                        </a:lnTo>
                        <a:lnTo>
                          <a:pt x="23" y="155"/>
                        </a:lnTo>
                        <a:lnTo>
                          <a:pt x="26" y="148"/>
                        </a:lnTo>
                        <a:lnTo>
                          <a:pt x="26" y="148"/>
                        </a:lnTo>
                        <a:lnTo>
                          <a:pt x="28" y="145"/>
                        </a:lnTo>
                        <a:lnTo>
                          <a:pt x="28" y="141"/>
                        </a:lnTo>
                        <a:lnTo>
                          <a:pt x="28" y="141"/>
                        </a:lnTo>
                        <a:lnTo>
                          <a:pt x="28" y="136"/>
                        </a:lnTo>
                        <a:lnTo>
                          <a:pt x="26" y="133"/>
                        </a:lnTo>
                        <a:lnTo>
                          <a:pt x="26" y="133"/>
                        </a:lnTo>
                        <a:lnTo>
                          <a:pt x="24" y="129"/>
                        </a:lnTo>
                        <a:lnTo>
                          <a:pt x="24" y="129"/>
                        </a:lnTo>
                        <a:lnTo>
                          <a:pt x="21" y="126"/>
                        </a:lnTo>
                        <a:lnTo>
                          <a:pt x="21" y="126"/>
                        </a:lnTo>
                        <a:lnTo>
                          <a:pt x="19" y="123"/>
                        </a:lnTo>
                        <a:lnTo>
                          <a:pt x="17" y="119"/>
                        </a:lnTo>
                        <a:lnTo>
                          <a:pt x="17" y="119"/>
                        </a:lnTo>
                        <a:lnTo>
                          <a:pt x="17" y="116"/>
                        </a:lnTo>
                        <a:lnTo>
                          <a:pt x="16" y="112"/>
                        </a:lnTo>
                        <a:lnTo>
                          <a:pt x="16" y="112"/>
                        </a:lnTo>
                        <a:lnTo>
                          <a:pt x="14" y="109"/>
                        </a:lnTo>
                        <a:lnTo>
                          <a:pt x="11" y="106"/>
                        </a:lnTo>
                        <a:lnTo>
                          <a:pt x="11" y="106"/>
                        </a:lnTo>
                        <a:lnTo>
                          <a:pt x="11" y="97"/>
                        </a:lnTo>
                        <a:lnTo>
                          <a:pt x="11" y="97"/>
                        </a:lnTo>
                        <a:lnTo>
                          <a:pt x="9" y="89"/>
                        </a:lnTo>
                        <a:lnTo>
                          <a:pt x="9" y="82"/>
                        </a:lnTo>
                        <a:lnTo>
                          <a:pt x="9" y="82"/>
                        </a:lnTo>
                        <a:lnTo>
                          <a:pt x="11" y="73"/>
                        </a:lnTo>
                        <a:lnTo>
                          <a:pt x="11" y="67"/>
                        </a:lnTo>
                        <a:lnTo>
                          <a:pt x="11" y="67"/>
                        </a:lnTo>
                        <a:lnTo>
                          <a:pt x="7" y="61"/>
                        </a:lnTo>
                        <a:lnTo>
                          <a:pt x="7" y="61"/>
                        </a:lnTo>
                        <a:lnTo>
                          <a:pt x="7" y="60"/>
                        </a:lnTo>
                        <a:lnTo>
                          <a:pt x="7" y="60"/>
                        </a:lnTo>
                        <a:lnTo>
                          <a:pt x="6" y="58"/>
                        </a:lnTo>
                        <a:lnTo>
                          <a:pt x="6" y="58"/>
                        </a:lnTo>
                        <a:lnTo>
                          <a:pt x="4" y="53"/>
                        </a:lnTo>
                        <a:lnTo>
                          <a:pt x="4" y="50"/>
                        </a:lnTo>
                        <a:lnTo>
                          <a:pt x="6" y="48"/>
                        </a:lnTo>
                        <a:lnTo>
                          <a:pt x="6" y="48"/>
                        </a:lnTo>
                        <a:lnTo>
                          <a:pt x="6" y="39"/>
                        </a:lnTo>
                        <a:lnTo>
                          <a:pt x="6" y="39"/>
                        </a:lnTo>
                        <a:lnTo>
                          <a:pt x="7" y="36"/>
                        </a:lnTo>
                        <a:lnTo>
                          <a:pt x="9" y="31"/>
                        </a:lnTo>
                        <a:lnTo>
                          <a:pt x="9" y="31"/>
                        </a:lnTo>
                        <a:lnTo>
                          <a:pt x="9" y="27"/>
                        </a:lnTo>
                        <a:lnTo>
                          <a:pt x="7" y="24"/>
                        </a:lnTo>
                        <a:lnTo>
                          <a:pt x="7" y="24"/>
                        </a:lnTo>
                        <a:lnTo>
                          <a:pt x="6" y="17"/>
                        </a:lnTo>
                        <a:lnTo>
                          <a:pt x="6" y="17"/>
                        </a:lnTo>
                        <a:lnTo>
                          <a:pt x="2" y="12"/>
                        </a:lnTo>
                        <a:lnTo>
                          <a:pt x="2" y="7"/>
                        </a:lnTo>
                        <a:lnTo>
                          <a:pt x="2" y="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62" y="0"/>
                        </a:lnTo>
                        <a:lnTo>
                          <a:pt x="62" y="0"/>
                        </a:lnTo>
                        <a:lnTo>
                          <a:pt x="85" y="0"/>
                        </a:lnTo>
                        <a:lnTo>
                          <a:pt x="85" y="0"/>
                        </a:lnTo>
                        <a:lnTo>
                          <a:pt x="99" y="0"/>
                        </a:lnTo>
                        <a:lnTo>
                          <a:pt x="99" y="0"/>
                        </a:lnTo>
                        <a:lnTo>
                          <a:pt x="106" y="0"/>
                        </a:lnTo>
                        <a:lnTo>
                          <a:pt x="106" y="2"/>
                        </a:lnTo>
                        <a:lnTo>
                          <a:pt x="107" y="5"/>
                        </a:lnTo>
                        <a:lnTo>
                          <a:pt x="107" y="5"/>
                        </a:lnTo>
                        <a:lnTo>
                          <a:pt x="107" y="10"/>
                        </a:lnTo>
                        <a:lnTo>
                          <a:pt x="109" y="12"/>
                        </a:lnTo>
                        <a:lnTo>
                          <a:pt x="112" y="12"/>
                        </a:lnTo>
                        <a:lnTo>
                          <a:pt x="112" y="12"/>
                        </a:lnTo>
                        <a:lnTo>
                          <a:pt x="116" y="10"/>
                        </a:lnTo>
                        <a:lnTo>
                          <a:pt x="118" y="7"/>
                        </a:lnTo>
                        <a:lnTo>
                          <a:pt x="119" y="4"/>
                        </a:lnTo>
                        <a:lnTo>
                          <a:pt x="123" y="2"/>
                        </a:lnTo>
                        <a:lnTo>
                          <a:pt x="123" y="2"/>
                        </a:lnTo>
                        <a:lnTo>
                          <a:pt x="126" y="0"/>
                        </a:lnTo>
                        <a:lnTo>
                          <a:pt x="131" y="0"/>
                        </a:lnTo>
                        <a:lnTo>
                          <a:pt x="134" y="0"/>
                        </a:lnTo>
                        <a:lnTo>
                          <a:pt x="136" y="4"/>
                        </a:lnTo>
                        <a:lnTo>
                          <a:pt x="136" y="4"/>
                        </a:lnTo>
                        <a:lnTo>
                          <a:pt x="138" y="10"/>
                        </a:lnTo>
                        <a:lnTo>
                          <a:pt x="140" y="14"/>
                        </a:lnTo>
                        <a:lnTo>
                          <a:pt x="143" y="16"/>
                        </a:lnTo>
                        <a:lnTo>
                          <a:pt x="143" y="16"/>
                        </a:lnTo>
                        <a:lnTo>
                          <a:pt x="150" y="16"/>
                        </a:lnTo>
                        <a:lnTo>
                          <a:pt x="155" y="16"/>
                        </a:lnTo>
                        <a:lnTo>
                          <a:pt x="158" y="17"/>
                        </a:lnTo>
                        <a:lnTo>
                          <a:pt x="158" y="17"/>
                        </a:lnTo>
                        <a:lnTo>
                          <a:pt x="162" y="19"/>
                        </a:lnTo>
                        <a:lnTo>
                          <a:pt x="163" y="19"/>
                        </a:lnTo>
                        <a:lnTo>
                          <a:pt x="167" y="19"/>
                        </a:lnTo>
                        <a:lnTo>
                          <a:pt x="170" y="19"/>
                        </a:lnTo>
                        <a:lnTo>
                          <a:pt x="170" y="19"/>
                        </a:lnTo>
                        <a:lnTo>
                          <a:pt x="174" y="21"/>
                        </a:lnTo>
                        <a:lnTo>
                          <a:pt x="177" y="22"/>
                        </a:lnTo>
                        <a:lnTo>
                          <a:pt x="184" y="27"/>
                        </a:lnTo>
                        <a:lnTo>
                          <a:pt x="184" y="27"/>
                        </a:lnTo>
                        <a:lnTo>
                          <a:pt x="189" y="31"/>
                        </a:lnTo>
                        <a:lnTo>
                          <a:pt x="192" y="36"/>
                        </a:lnTo>
                        <a:lnTo>
                          <a:pt x="192" y="36"/>
                        </a:lnTo>
                        <a:lnTo>
                          <a:pt x="194" y="36"/>
                        </a:lnTo>
                        <a:lnTo>
                          <a:pt x="196" y="36"/>
                        </a:lnTo>
                        <a:lnTo>
                          <a:pt x="199" y="33"/>
                        </a:lnTo>
                        <a:lnTo>
                          <a:pt x="199" y="33"/>
                        </a:lnTo>
                        <a:lnTo>
                          <a:pt x="207" y="29"/>
                        </a:lnTo>
                        <a:lnTo>
                          <a:pt x="214" y="27"/>
                        </a:lnTo>
                        <a:lnTo>
                          <a:pt x="214" y="27"/>
                        </a:lnTo>
                        <a:lnTo>
                          <a:pt x="219" y="27"/>
                        </a:lnTo>
                        <a:lnTo>
                          <a:pt x="223" y="27"/>
                        </a:lnTo>
                        <a:lnTo>
                          <a:pt x="230" y="31"/>
                        </a:lnTo>
                        <a:lnTo>
                          <a:pt x="230" y="31"/>
                        </a:lnTo>
                        <a:lnTo>
                          <a:pt x="235" y="33"/>
                        </a:lnTo>
                        <a:lnTo>
                          <a:pt x="238" y="33"/>
                        </a:lnTo>
                        <a:lnTo>
                          <a:pt x="241" y="34"/>
                        </a:lnTo>
                        <a:lnTo>
                          <a:pt x="241" y="34"/>
                        </a:lnTo>
                        <a:lnTo>
                          <a:pt x="245" y="38"/>
                        </a:lnTo>
                        <a:lnTo>
                          <a:pt x="248" y="39"/>
                        </a:lnTo>
                        <a:lnTo>
                          <a:pt x="248" y="39"/>
                        </a:lnTo>
                        <a:lnTo>
                          <a:pt x="255" y="41"/>
                        </a:lnTo>
                        <a:lnTo>
                          <a:pt x="258" y="43"/>
                        </a:lnTo>
                        <a:lnTo>
                          <a:pt x="258" y="43"/>
                        </a:lnTo>
                        <a:lnTo>
                          <a:pt x="262" y="48"/>
                        </a:lnTo>
                        <a:lnTo>
                          <a:pt x="263" y="53"/>
                        </a:lnTo>
                        <a:lnTo>
                          <a:pt x="263" y="53"/>
                        </a:lnTo>
                        <a:lnTo>
                          <a:pt x="267" y="55"/>
                        </a:lnTo>
                        <a:lnTo>
                          <a:pt x="269" y="55"/>
                        </a:lnTo>
                        <a:lnTo>
                          <a:pt x="272" y="53"/>
                        </a:lnTo>
                        <a:lnTo>
                          <a:pt x="272" y="53"/>
                        </a:lnTo>
                        <a:lnTo>
                          <a:pt x="277" y="53"/>
                        </a:lnTo>
                        <a:lnTo>
                          <a:pt x="282" y="55"/>
                        </a:lnTo>
                        <a:lnTo>
                          <a:pt x="292" y="61"/>
                        </a:lnTo>
                        <a:lnTo>
                          <a:pt x="292" y="61"/>
                        </a:lnTo>
                        <a:lnTo>
                          <a:pt x="302" y="68"/>
                        </a:lnTo>
                        <a:lnTo>
                          <a:pt x="302" y="68"/>
                        </a:lnTo>
                        <a:lnTo>
                          <a:pt x="308" y="68"/>
                        </a:lnTo>
                        <a:lnTo>
                          <a:pt x="313" y="70"/>
                        </a:lnTo>
                        <a:lnTo>
                          <a:pt x="313" y="70"/>
                        </a:lnTo>
                        <a:lnTo>
                          <a:pt x="318" y="72"/>
                        </a:lnTo>
                        <a:lnTo>
                          <a:pt x="319" y="72"/>
                        </a:lnTo>
                        <a:lnTo>
                          <a:pt x="321" y="70"/>
                        </a:lnTo>
                        <a:lnTo>
                          <a:pt x="321" y="70"/>
                        </a:lnTo>
                        <a:lnTo>
                          <a:pt x="325" y="67"/>
                        </a:lnTo>
                        <a:lnTo>
                          <a:pt x="326" y="63"/>
                        </a:lnTo>
                        <a:lnTo>
                          <a:pt x="326" y="63"/>
                        </a:lnTo>
                        <a:lnTo>
                          <a:pt x="330" y="61"/>
                        </a:lnTo>
                        <a:lnTo>
                          <a:pt x="331" y="60"/>
                        </a:lnTo>
                        <a:lnTo>
                          <a:pt x="338" y="60"/>
                        </a:lnTo>
                        <a:lnTo>
                          <a:pt x="338" y="60"/>
                        </a:lnTo>
                        <a:lnTo>
                          <a:pt x="342" y="58"/>
                        </a:lnTo>
                        <a:lnTo>
                          <a:pt x="345" y="58"/>
                        </a:lnTo>
                        <a:lnTo>
                          <a:pt x="347" y="58"/>
                        </a:lnTo>
                        <a:lnTo>
                          <a:pt x="347" y="58"/>
                        </a:lnTo>
                        <a:lnTo>
                          <a:pt x="353" y="58"/>
                        </a:lnTo>
                        <a:lnTo>
                          <a:pt x="355" y="58"/>
                        </a:lnTo>
                        <a:lnTo>
                          <a:pt x="357" y="56"/>
                        </a:lnTo>
                        <a:lnTo>
                          <a:pt x="357" y="56"/>
                        </a:lnTo>
                        <a:lnTo>
                          <a:pt x="358" y="55"/>
                        </a:lnTo>
                        <a:lnTo>
                          <a:pt x="362" y="55"/>
                        </a:lnTo>
                        <a:lnTo>
                          <a:pt x="362" y="55"/>
                        </a:lnTo>
                        <a:lnTo>
                          <a:pt x="365" y="56"/>
                        </a:lnTo>
                        <a:lnTo>
                          <a:pt x="369" y="58"/>
                        </a:lnTo>
                        <a:lnTo>
                          <a:pt x="369" y="58"/>
                        </a:lnTo>
                        <a:lnTo>
                          <a:pt x="372" y="58"/>
                        </a:lnTo>
                        <a:lnTo>
                          <a:pt x="374" y="58"/>
                        </a:lnTo>
                        <a:lnTo>
                          <a:pt x="377" y="58"/>
                        </a:lnTo>
                        <a:lnTo>
                          <a:pt x="381" y="60"/>
                        </a:lnTo>
                        <a:lnTo>
                          <a:pt x="381" y="60"/>
                        </a:lnTo>
                        <a:lnTo>
                          <a:pt x="384" y="61"/>
                        </a:lnTo>
                        <a:lnTo>
                          <a:pt x="387" y="61"/>
                        </a:lnTo>
                        <a:lnTo>
                          <a:pt x="394" y="61"/>
                        </a:lnTo>
                        <a:lnTo>
                          <a:pt x="394" y="61"/>
                        </a:lnTo>
                        <a:lnTo>
                          <a:pt x="399" y="63"/>
                        </a:lnTo>
                        <a:lnTo>
                          <a:pt x="406" y="67"/>
                        </a:lnTo>
                        <a:lnTo>
                          <a:pt x="406" y="67"/>
                        </a:lnTo>
                        <a:lnTo>
                          <a:pt x="409" y="68"/>
                        </a:lnTo>
                        <a:lnTo>
                          <a:pt x="413" y="72"/>
                        </a:lnTo>
                        <a:lnTo>
                          <a:pt x="414" y="73"/>
                        </a:lnTo>
                        <a:lnTo>
                          <a:pt x="411" y="78"/>
                        </a:lnTo>
                        <a:lnTo>
                          <a:pt x="411" y="78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2" name="Freeform 16">
                    <a:extLst>
                      <a:ext uri="{FF2B5EF4-FFF2-40B4-BE49-F238E27FC236}">
                        <a16:creationId xmlns:a16="http://schemas.microsoft.com/office/drawing/2014/main" id="{1A18A9F2-7EE9-4E72-B981-74F160225B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5067" y="2371189"/>
                    <a:ext cx="748581" cy="963355"/>
                  </a:xfrm>
                  <a:custGeom>
                    <a:avLst/>
                    <a:gdLst>
                      <a:gd name="T0" fmla="*/ 359 w 359"/>
                      <a:gd name="T1" fmla="*/ 126 h 462"/>
                      <a:gd name="T2" fmla="*/ 319 w 359"/>
                      <a:gd name="T3" fmla="*/ 462 h 462"/>
                      <a:gd name="T4" fmla="*/ 319 w 359"/>
                      <a:gd name="T5" fmla="*/ 462 h 462"/>
                      <a:gd name="T6" fmla="*/ 237 w 359"/>
                      <a:gd name="T7" fmla="*/ 451 h 462"/>
                      <a:gd name="T8" fmla="*/ 156 w 359"/>
                      <a:gd name="T9" fmla="*/ 440 h 462"/>
                      <a:gd name="T10" fmla="*/ 78 w 359"/>
                      <a:gd name="T11" fmla="*/ 428 h 462"/>
                      <a:gd name="T12" fmla="*/ 0 w 359"/>
                      <a:gd name="T13" fmla="*/ 412 h 462"/>
                      <a:gd name="T14" fmla="*/ 69 w 359"/>
                      <a:gd name="T15" fmla="*/ 0 h 462"/>
                      <a:gd name="T16" fmla="*/ 69 w 359"/>
                      <a:gd name="T17" fmla="*/ 0 h 462"/>
                      <a:gd name="T18" fmla="*/ 157 w 359"/>
                      <a:gd name="T19" fmla="*/ 12 h 462"/>
                      <a:gd name="T20" fmla="*/ 249 w 359"/>
                      <a:gd name="T21" fmla="*/ 22 h 462"/>
                      <a:gd name="T22" fmla="*/ 237 w 359"/>
                      <a:gd name="T23" fmla="*/ 109 h 462"/>
                      <a:gd name="T24" fmla="*/ 237 w 359"/>
                      <a:gd name="T25" fmla="*/ 109 h 462"/>
                      <a:gd name="T26" fmla="*/ 359 w 359"/>
                      <a:gd name="T27" fmla="*/ 126 h 462"/>
                      <a:gd name="T28" fmla="*/ 359 w 359"/>
                      <a:gd name="T29" fmla="*/ 126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59" h="462">
                        <a:moveTo>
                          <a:pt x="359" y="126"/>
                        </a:moveTo>
                        <a:lnTo>
                          <a:pt x="319" y="462"/>
                        </a:lnTo>
                        <a:lnTo>
                          <a:pt x="319" y="462"/>
                        </a:lnTo>
                        <a:lnTo>
                          <a:pt x="237" y="451"/>
                        </a:lnTo>
                        <a:lnTo>
                          <a:pt x="156" y="440"/>
                        </a:lnTo>
                        <a:lnTo>
                          <a:pt x="78" y="428"/>
                        </a:lnTo>
                        <a:lnTo>
                          <a:pt x="0" y="412"/>
                        </a:lnTo>
                        <a:lnTo>
                          <a:pt x="69" y="0"/>
                        </a:lnTo>
                        <a:lnTo>
                          <a:pt x="69" y="0"/>
                        </a:lnTo>
                        <a:lnTo>
                          <a:pt x="157" y="12"/>
                        </a:lnTo>
                        <a:lnTo>
                          <a:pt x="249" y="22"/>
                        </a:lnTo>
                        <a:lnTo>
                          <a:pt x="237" y="109"/>
                        </a:lnTo>
                        <a:lnTo>
                          <a:pt x="237" y="109"/>
                        </a:lnTo>
                        <a:lnTo>
                          <a:pt x="359" y="126"/>
                        </a:lnTo>
                        <a:lnTo>
                          <a:pt x="359" y="12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3" name="Freeform 17">
                    <a:extLst>
                      <a:ext uri="{FF2B5EF4-FFF2-40B4-BE49-F238E27FC236}">
                        <a16:creationId xmlns:a16="http://schemas.microsoft.com/office/drawing/2014/main" id="{83F5CFA3-9358-48F8-B6DC-75853A81A3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85018" y="3365819"/>
                    <a:ext cx="1100977" cy="396184"/>
                  </a:xfrm>
                  <a:custGeom>
                    <a:avLst/>
                    <a:gdLst>
                      <a:gd name="T0" fmla="*/ 524 w 528"/>
                      <a:gd name="T1" fmla="*/ 44 h 190"/>
                      <a:gd name="T2" fmla="*/ 514 w 528"/>
                      <a:gd name="T3" fmla="*/ 49 h 190"/>
                      <a:gd name="T4" fmla="*/ 504 w 528"/>
                      <a:gd name="T5" fmla="*/ 61 h 190"/>
                      <a:gd name="T6" fmla="*/ 500 w 528"/>
                      <a:gd name="T7" fmla="*/ 63 h 190"/>
                      <a:gd name="T8" fmla="*/ 499 w 528"/>
                      <a:gd name="T9" fmla="*/ 63 h 190"/>
                      <a:gd name="T10" fmla="*/ 494 w 528"/>
                      <a:gd name="T11" fmla="*/ 63 h 190"/>
                      <a:gd name="T12" fmla="*/ 494 w 528"/>
                      <a:gd name="T13" fmla="*/ 59 h 190"/>
                      <a:gd name="T14" fmla="*/ 494 w 528"/>
                      <a:gd name="T15" fmla="*/ 56 h 190"/>
                      <a:gd name="T16" fmla="*/ 494 w 528"/>
                      <a:gd name="T17" fmla="*/ 56 h 190"/>
                      <a:gd name="T18" fmla="*/ 494 w 528"/>
                      <a:gd name="T19" fmla="*/ 53 h 190"/>
                      <a:gd name="T20" fmla="*/ 494 w 528"/>
                      <a:gd name="T21" fmla="*/ 53 h 190"/>
                      <a:gd name="T22" fmla="*/ 490 w 528"/>
                      <a:gd name="T23" fmla="*/ 49 h 190"/>
                      <a:gd name="T24" fmla="*/ 485 w 528"/>
                      <a:gd name="T25" fmla="*/ 54 h 190"/>
                      <a:gd name="T26" fmla="*/ 482 w 528"/>
                      <a:gd name="T27" fmla="*/ 59 h 190"/>
                      <a:gd name="T28" fmla="*/ 478 w 528"/>
                      <a:gd name="T29" fmla="*/ 71 h 190"/>
                      <a:gd name="T30" fmla="*/ 475 w 528"/>
                      <a:gd name="T31" fmla="*/ 76 h 190"/>
                      <a:gd name="T32" fmla="*/ 465 w 528"/>
                      <a:gd name="T33" fmla="*/ 81 h 190"/>
                      <a:gd name="T34" fmla="*/ 461 w 528"/>
                      <a:gd name="T35" fmla="*/ 83 h 190"/>
                      <a:gd name="T36" fmla="*/ 455 w 528"/>
                      <a:gd name="T37" fmla="*/ 88 h 190"/>
                      <a:gd name="T38" fmla="*/ 453 w 528"/>
                      <a:gd name="T39" fmla="*/ 92 h 190"/>
                      <a:gd name="T40" fmla="*/ 451 w 528"/>
                      <a:gd name="T41" fmla="*/ 93 h 190"/>
                      <a:gd name="T42" fmla="*/ 450 w 528"/>
                      <a:gd name="T43" fmla="*/ 93 h 190"/>
                      <a:gd name="T44" fmla="*/ 438 w 528"/>
                      <a:gd name="T45" fmla="*/ 97 h 190"/>
                      <a:gd name="T46" fmla="*/ 431 w 528"/>
                      <a:gd name="T47" fmla="*/ 98 h 190"/>
                      <a:gd name="T48" fmla="*/ 419 w 528"/>
                      <a:gd name="T49" fmla="*/ 105 h 190"/>
                      <a:gd name="T50" fmla="*/ 416 w 528"/>
                      <a:gd name="T51" fmla="*/ 112 h 190"/>
                      <a:gd name="T52" fmla="*/ 409 w 528"/>
                      <a:gd name="T53" fmla="*/ 122 h 190"/>
                      <a:gd name="T54" fmla="*/ 400 w 528"/>
                      <a:gd name="T55" fmla="*/ 131 h 190"/>
                      <a:gd name="T56" fmla="*/ 400 w 528"/>
                      <a:gd name="T57" fmla="*/ 137 h 190"/>
                      <a:gd name="T58" fmla="*/ 397 w 528"/>
                      <a:gd name="T59" fmla="*/ 142 h 190"/>
                      <a:gd name="T60" fmla="*/ 397 w 528"/>
                      <a:gd name="T61" fmla="*/ 142 h 190"/>
                      <a:gd name="T62" fmla="*/ 397 w 528"/>
                      <a:gd name="T63" fmla="*/ 154 h 190"/>
                      <a:gd name="T64" fmla="*/ 224 w 528"/>
                      <a:gd name="T65" fmla="*/ 173 h 190"/>
                      <a:gd name="T66" fmla="*/ 0 w 528"/>
                      <a:gd name="T67" fmla="*/ 190 h 190"/>
                      <a:gd name="T68" fmla="*/ 12 w 528"/>
                      <a:gd name="T69" fmla="*/ 180 h 190"/>
                      <a:gd name="T70" fmla="*/ 12 w 528"/>
                      <a:gd name="T71" fmla="*/ 159 h 190"/>
                      <a:gd name="T72" fmla="*/ 19 w 528"/>
                      <a:gd name="T73" fmla="*/ 144 h 190"/>
                      <a:gd name="T74" fmla="*/ 24 w 528"/>
                      <a:gd name="T75" fmla="*/ 127 h 190"/>
                      <a:gd name="T76" fmla="*/ 36 w 528"/>
                      <a:gd name="T77" fmla="*/ 98 h 190"/>
                      <a:gd name="T78" fmla="*/ 39 w 528"/>
                      <a:gd name="T79" fmla="*/ 69 h 190"/>
                      <a:gd name="T80" fmla="*/ 42 w 528"/>
                      <a:gd name="T81" fmla="*/ 63 h 190"/>
                      <a:gd name="T82" fmla="*/ 141 w 528"/>
                      <a:gd name="T83" fmla="*/ 37 h 190"/>
                      <a:gd name="T84" fmla="*/ 173 w 528"/>
                      <a:gd name="T85" fmla="*/ 37 h 190"/>
                      <a:gd name="T86" fmla="*/ 207 w 528"/>
                      <a:gd name="T87" fmla="*/ 36 h 190"/>
                      <a:gd name="T88" fmla="*/ 219 w 528"/>
                      <a:gd name="T89" fmla="*/ 36 h 190"/>
                      <a:gd name="T90" fmla="*/ 253 w 528"/>
                      <a:gd name="T91" fmla="*/ 32 h 190"/>
                      <a:gd name="T92" fmla="*/ 278 w 528"/>
                      <a:gd name="T93" fmla="*/ 30 h 190"/>
                      <a:gd name="T94" fmla="*/ 292 w 528"/>
                      <a:gd name="T95" fmla="*/ 29 h 190"/>
                      <a:gd name="T96" fmla="*/ 349 w 528"/>
                      <a:gd name="T97" fmla="*/ 22 h 190"/>
                      <a:gd name="T98" fmla="*/ 368 w 528"/>
                      <a:gd name="T99" fmla="*/ 20 h 190"/>
                      <a:gd name="T100" fmla="*/ 383 w 528"/>
                      <a:gd name="T101" fmla="*/ 19 h 190"/>
                      <a:gd name="T102" fmla="*/ 524 w 528"/>
                      <a:gd name="T103" fmla="*/ 0 h 1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28" h="190">
                        <a:moveTo>
                          <a:pt x="528" y="37"/>
                        </a:moveTo>
                        <a:lnTo>
                          <a:pt x="528" y="37"/>
                        </a:lnTo>
                        <a:lnTo>
                          <a:pt x="526" y="39"/>
                        </a:lnTo>
                        <a:lnTo>
                          <a:pt x="526" y="41"/>
                        </a:lnTo>
                        <a:lnTo>
                          <a:pt x="524" y="44"/>
                        </a:lnTo>
                        <a:lnTo>
                          <a:pt x="524" y="44"/>
                        </a:lnTo>
                        <a:lnTo>
                          <a:pt x="521" y="46"/>
                        </a:lnTo>
                        <a:lnTo>
                          <a:pt x="517" y="47"/>
                        </a:lnTo>
                        <a:lnTo>
                          <a:pt x="517" y="47"/>
                        </a:lnTo>
                        <a:lnTo>
                          <a:pt x="514" y="49"/>
                        </a:lnTo>
                        <a:lnTo>
                          <a:pt x="511" y="53"/>
                        </a:lnTo>
                        <a:lnTo>
                          <a:pt x="511" y="53"/>
                        </a:lnTo>
                        <a:lnTo>
                          <a:pt x="506" y="59"/>
                        </a:lnTo>
                        <a:lnTo>
                          <a:pt x="506" y="59"/>
                        </a:lnTo>
                        <a:lnTo>
                          <a:pt x="504" y="61"/>
                        </a:lnTo>
                        <a:lnTo>
                          <a:pt x="504" y="61"/>
                        </a:lnTo>
                        <a:lnTo>
                          <a:pt x="502" y="61"/>
                        </a:lnTo>
                        <a:lnTo>
                          <a:pt x="502" y="61"/>
                        </a:lnTo>
                        <a:lnTo>
                          <a:pt x="500" y="63"/>
                        </a:lnTo>
                        <a:lnTo>
                          <a:pt x="500" y="63"/>
                        </a:lnTo>
                        <a:lnTo>
                          <a:pt x="499" y="63"/>
                        </a:lnTo>
                        <a:lnTo>
                          <a:pt x="499" y="63"/>
                        </a:lnTo>
                        <a:lnTo>
                          <a:pt x="499" y="63"/>
                        </a:lnTo>
                        <a:lnTo>
                          <a:pt x="499" y="63"/>
                        </a:lnTo>
                        <a:lnTo>
                          <a:pt x="499" y="63"/>
                        </a:lnTo>
                        <a:lnTo>
                          <a:pt x="499" y="63"/>
                        </a:lnTo>
                        <a:lnTo>
                          <a:pt x="495" y="63"/>
                        </a:lnTo>
                        <a:lnTo>
                          <a:pt x="494" y="63"/>
                        </a:lnTo>
                        <a:lnTo>
                          <a:pt x="494" y="63"/>
                        </a:lnTo>
                        <a:lnTo>
                          <a:pt x="494" y="63"/>
                        </a:lnTo>
                        <a:lnTo>
                          <a:pt x="494" y="63"/>
                        </a:lnTo>
                        <a:lnTo>
                          <a:pt x="494" y="61"/>
                        </a:lnTo>
                        <a:lnTo>
                          <a:pt x="494" y="61"/>
                        </a:lnTo>
                        <a:lnTo>
                          <a:pt x="494" y="59"/>
                        </a:lnTo>
                        <a:lnTo>
                          <a:pt x="494" y="59"/>
                        </a:lnTo>
                        <a:lnTo>
                          <a:pt x="494" y="58"/>
                        </a:lnTo>
                        <a:lnTo>
                          <a:pt x="494" y="58"/>
                        </a:lnTo>
                        <a:lnTo>
                          <a:pt x="494" y="58"/>
                        </a:lnTo>
                        <a:lnTo>
                          <a:pt x="494" y="58"/>
                        </a:lnTo>
                        <a:lnTo>
                          <a:pt x="494" y="56"/>
                        </a:lnTo>
                        <a:lnTo>
                          <a:pt x="494" y="56"/>
                        </a:lnTo>
                        <a:lnTo>
                          <a:pt x="494" y="56"/>
                        </a:lnTo>
                        <a:lnTo>
                          <a:pt x="494" y="56"/>
                        </a:lnTo>
                        <a:lnTo>
                          <a:pt x="494" y="56"/>
                        </a:lnTo>
                        <a:lnTo>
                          <a:pt x="494" y="56"/>
                        </a:lnTo>
                        <a:lnTo>
                          <a:pt x="494" y="54"/>
                        </a:lnTo>
                        <a:lnTo>
                          <a:pt x="494" y="54"/>
                        </a:lnTo>
                        <a:lnTo>
                          <a:pt x="494" y="54"/>
                        </a:lnTo>
                        <a:lnTo>
                          <a:pt x="494" y="54"/>
                        </a:lnTo>
                        <a:lnTo>
                          <a:pt x="494" y="53"/>
                        </a:lnTo>
                        <a:lnTo>
                          <a:pt x="494" y="53"/>
                        </a:lnTo>
                        <a:lnTo>
                          <a:pt x="494" y="53"/>
                        </a:lnTo>
                        <a:lnTo>
                          <a:pt x="494" y="53"/>
                        </a:lnTo>
                        <a:lnTo>
                          <a:pt x="494" y="53"/>
                        </a:lnTo>
                        <a:lnTo>
                          <a:pt x="494" y="53"/>
                        </a:lnTo>
                        <a:lnTo>
                          <a:pt x="494" y="49"/>
                        </a:lnTo>
                        <a:lnTo>
                          <a:pt x="494" y="49"/>
                        </a:lnTo>
                        <a:lnTo>
                          <a:pt x="494" y="49"/>
                        </a:lnTo>
                        <a:lnTo>
                          <a:pt x="494" y="49"/>
                        </a:lnTo>
                        <a:lnTo>
                          <a:pt x="490" y="49"/>
                        </a:lnTo>
                        <a:lnTo>
                          <a:pt x="490" y="49"/>
                        </a:lnTo>
                        <a:lnTo>
                          <a:pt x="487" y="53"/>
                        </a:lnTo>
                        <a:lnTo>
                          <a:pt x="487" y="53"/>
                        </a:lnTo>
                        <a:lnTo>
                          <a:pt x="485" y="54"/>
                        </a:lnTo>
                        <a:lnTo>
                          <a:pt x="485" y="54"/>
                        </a:lnTo>
                        <a:lnTo>
                          <a:pt x="485" y="54"/>
                        </a:lnTo>
                        <a:lnTo>
                          <a:pt x="485" y="54"/>
                        </a:lnTo>
                        <a:lnTo>
                          <a:pt x="483" y="58"/>
                        </a:lnTo>
                        <a:lnTo>
                          <a:pt x="483" y="58"/>
                        </a:lnTo>
                        <a:lnTo>
                          <a:pt x="482" y="59"/>
                        </a:lnTo>
                        <a:lnTo>
                          <a:pt x="482" y="59"/>
                        </a:lnTo>
                        <a:lnTo>
                          <a:pt x="478" y="69"/>
                        </a:lnTo>
                        <a:lnTo>
                          <a:pt x="478" y="69"/>
                        </a:lnTo>
                        <a:lnTo>
                          <a:pt x="478" y="71"/>
                        </a:lnTo>
                        <a:lnTo>
                          <a:pt x="478" y="71"/>
                        </a:lnTo>
                        <a:lnTo>
                          <a:pt x="477" y="73"/>
                        </a:lnTo>
                        <a:lnTo>
                          <a:pt x="477" y="73"/>
                        </a:lnTo>
                        <a:lnTo>
                          <a:pt x="477" y="75"/>
                        </a:lnTo>
                        <a:lnTo>
                          <a:pt x="477" y="75"/>
                        </a:lnTo>
                        <a:lnTo>
                          <a:pt x="475" y="76"/>
                        </a:lnTo>
                        <a:lnTo>
                          <a:pt x="475" y="76"/>
                        </a:lnTo>
                        <a:lnTo>
                          <a:pt x="470" y="80"/>
                        </a:lnTo>
                        <a:lnTo>
                          <a:pt x="470" y="80"/>
                        </a:lnTo>
                        <a:lnTo>
                          <a:pt x="465" y="81"/>
                        </a:lnTo>
                        <a:lnTo>
                          <a:pt x="465" y="81"/>
                        </a:lnTo>
                        <a:lnTo>
                          <a:pt x="463" y="81"/>
                        </a:lnTo>
                        <a:lnTo>
                          <a:pt x="463" y="81"/>
                        </a:lnTo>
                        <a:lnTo>
                          <a:pt x="463" y="81"/>
                        </a:lnTo>
                        <a:lnTo>
                          <a:pt x="461" y="83"/>
                        </a:lnTo>
                        <a:lnTo>
                          <a:pt x="461" y="83"/>
                        </a:lnTo>
                        <a:lnTo>
                          <a:pt x="460" y="83"/>
                        </a:lnTo>
                        <a:lnTo>
                          <a:pt x="460" y="83"/>
                        </a:lnTo>
                        <a:lnTo>
                          <a:pt x="460" y="83"/>
                        </a:lnTo>
                        <a:lnTo>
                          <a:pt x="460" y="83"/>
                        </a:lnTo>
                        <a:lnTo>
                          <a:pt x="455" y="88"/>
                        </a:lnTo>
                        <a:lnTo>
                          <a:pt x="455" y="88"/>
                        </a:lnTo>
                        <a:lnTo>
                          <a:pt x="455" y="88"/>
                        </a:lnTo>
                        <a:lnTo>
                          <a:pt x="455" y="88"/>
                        </a:lnTo>
                        <a:lnTo>
                          <a:pt x="453" y="92"/>
                        </a:lnTo>
                        <a:lnTo>
                          <a:pt x="453" y="92"/>
                        </a:lnTo>
                        <a:lnTo>
                          <a:pt x="453" y="92"/>
                        </a:lnTo>
                        <a:lnTo>
                          <a:pt x="453" y="92"/>
                        </a:lnTo>
                        <a:lnTo>
                          <a:pt x="451" y="92"/>
                        </a:lnTo>
                        <a:lnTo>
                          <a:pt x="451" y="92"/>
                        </a:lnTo>
                        <a:lnTo>
                          <a:pt x="451" y="93"/>
                        </a:lnTo>
                        <a:lnTo>
                          <a:pt x="451" y="93"/>
                        </a:lnTo>
                        <a:lnTo>
                          <a:pt x="450" y="93"/>
                        </a:lnTo>
                        <a:lnTo>
                          <a:pt x="450" y="93"/>
                        </a:lnTo>
                        <a:lnTo>
                          <a:pt x="450" y="93"/>
                        </a:lnTo>
                        <a:lnTo>
                          <a:pt x="450" y="93"/>
                        </a:lnTo>
                        <a:lnTo>
                          <a:pt x="446" y="95"/>
                        </a:lnTo>
                        <a:lnTo>
                          <a:pt x="443" y="95"/>
                        </a:lnTo>
                        <a:lnTo>
                          <a:pt x="443" y="95"/>
                        </a:lnTo>
                        <a:lnTo>
                          <a:pt x="438" y="97"/>
                        </a:lnTo>
                        <a:lnTo>
                          <a:pt x="438" y="97"/>
                        </a:lnTo>
                        <a:lnTo>
                          <a:pt x="436" y="97"/>
                        </a:lnTo>
                        <a:lnTo>
                          <a:pt x="436" y="97"/>
                        </a:lnTo>
                        <a:lnTo>
                          <a:pt x="434" y="97"/>
                        </a:lnTo>
                        <a:lnTo>
                          <a:pt x="434" y="97"/>
                        </a:lnTo>
                        <a:lnTo>
                          <a:pt x="431" y="98"/>
                        </a:lnTo>
                        <a:lnTo>
                          <a:pt x="431" y="98"/>
                        </a:lnTo>
                        <a:lnTo>
                          <a:pt x="427" y="98"/>
                        </a:lnTo>
                        <a:lnTo>
                          <a:pt x="424" y="100"/>
                        </a:lnTo>
                        <a:lnTo>
                          <a:pt x="424" y="100"/>
                        </a:lnTo>
                        <a:lnTo>
                          <a:pt x="419" y="105"/>
                        </a:lnTo>
                        <a:lnTo>
                          <a:pt x="419" y="105"/>
                        </a:lnTo>
                        <a:lnTo>
                          <a:pt x="417" y="110"/>
                        </a:lnTo>
                        <a:lnTo>
                          <a:pt x="417" y="110"/>
                        </a:lnTo>
                        <a:lnTo>
                          <a:pt x="416" y="112"/>
                        </a:lnTo>
                        <a:lnTo>
                          <a:pt x="416" y="112"/>
                        </a:lnTo>
                        <a:lnTo>
                          <a:pt x="411" y="120"/>
                        </a:lnTo>
                        <a:lnTo>
                          <a:pt x="411" y="120"/>
                        </a:lnTo>
                        <a:lnTo>
                          <a:pt x="409" y="122"/>
                        </a:lnTo>
                        <a:lnTo>
                          <a:pt x="409" y="122"/>
                        </a:lnTo>
                        <a:lnTo>
                          <a:pt x="409" y="122"/>
                        </a:lnTo>
                        <a:lnTo>
                          <a:pt x="409" y="122"/>
                        </a:lnTo>
                        <a:lnTo>
                          <a:pt x="404" y="125"/>
                        </a:lnTo>
                        <a:lnTo>
                          <a:pt x="402" y="127"/>
                        </a:lnTo>
                        <a:lnTo>
                          <a:pt x="400" y="131"/>
                        </a:lnTo>
                        <a:lnTo>
                          <a:pt x="400" y="131"/>
                        </a:lnTo>
                        <a:lnTo>
                          <a:pt x="399" y="131"/>
                        </a:lnTo>
                        <a:lnTo>
                          <a:pt x="399" y="131"/>
                        </a:lnTo>
                        <a:lnTo>
                          <a:pt x="399" y="132"/>
                        </a:lnTo>
                        <a:lnTo>
                          <a:pt x="399" y="132"/>
                        </a:lnTo>
                        <a:lnTo>
                          <a:pt x="400" y="137"/>
                        </a:lnTo>
                        <a:lnTo>
                          <a:pt x="400" y="137"/>
                        </a:lnTo>
                        <a:lnTo>
                          <a:pt x="399" y="139"/>
                        </a:lnTo>
                        <a:lnTo>
                          <a:pt x="399" y="141"/>
                        </a:lnTo>
                        <a:lnTo>
                          <a:pt x="399" y="141"/>
                        </a:lnTo>
                        <a:lnTo>
                          <a:pt x="397" y="142"/>
                        </a:lnTo>
                        <a:lnTo>
                          <a:pt x="397" y="142"/>
                        </a:lnTo>
                        <a:lnTo>
                          <a:pt x="397" y="142"/>
                        </a:lnTo>
                        <a:lnTo>
                          <a:pt x="397" y="142"/>
                        </a:lnTo>
                        <a:lnTo>
                          <a:pt x="397" y="142"/>
                        </a:lnTo>
                        <a:lnTo>
                          <a:pt x="397" y="142"/>
                        </a:lnTo>
                        <a:lnTo>
                          <a:pt x="397" y="144"/>
                        </a:lnTo>
                        <a:lnTo>
                          <a:pt x="397" y="144"/>
                        </a:lnTo>
                        <a:lnTo>
                          <a:pt x="397" y="149"/>
                        </a:lnTo>
                        <a:lnTo>
                          <a:pt x="397" y="149"/>
                        </a:lnTo>
                        <a:lnTo>
                          <a:pt x="397" y="154"/>
                        </a:lnTo>
                        <a:lnTo>
                          <a:pt x="397" y="154"/>
                        </a:lnTo>
                        <a:lnTo>
                          <a:pt x="397" y="154"/>
                        </a:lnTo>
                        <a:lnTo>
                          <a:pt x="310" y="165"/>
                        </a:lnTo>
                        <a:lnTo>
                          <a:pt x="310" y="165"/>
                        </a:lnTo>
                        <a:lnTo>
                          <a:pt x="224" y="173"/>
                        </a:lnTo>
                        <a:lnTo>
                          <a:pt x="141" y="180"/>
                        </a:lnTo>
                        <a:lnTo>
                          <a:pt x="141" y="180"/>
                        </a:lnTo>
                        <a:lnTo>
                          <a:pt x="0" y="190"/>
                        </a:lnTo>
                        <a:lnTo>
                          <a:pt x="0" y="190"/>
                        </a:lnTo>
                        <a:lnTo>
                          <a:pt x="0" y="190"/>
                        </a:lnTo>
                        <a:lnTo>
                          <a:pt x="0" y="190"/>
                        </a:lnTo>
                        <a:lnTo>
                          <a:pt x="5" y="185"/>
                        </a:lnTo>
                        <a:lnTo>
                          <a:pt x="10" y="182"/>
                        </a:lnTo>
                        <a:lnTo>
                          <a:pt x="10" y="182"/>
                        </a:lnTo>
                        <a:lnTo>
                          <a:pt x="12" y="180"/>
                        </a:lnTo>
                        <a:lnTo>
                          <a:pt x="12" y="176"/>
                        </a:lnTo>
                        <a:lnTo>
                          <a:pt x="12" y="171"/>
                        </a:lnTo>
                        <a:lnTo>
                          <a:pt x="12" y="171"/>
                        </a:lnTo>
                        <a:lnTo>
                          <a:pt x="12" y="159"/>
                        </a:lnTo>
                        <a:lnTo>
                          <a:pt x="12" y="159"/>
                        </a:lnTo>
                        <a:lnTo>
                          <a:pt x="12" y="154"/>
                        </a:lnTo>
                        <a:lnTo>
                          <a:pt x="17" y="151"/>
                        </a:lnTo>
                        <a:lnTo>
                          <a:pt x="17" y="151"/>
                        </a:lnTo>
                        <a:lnTo>
                          <a:pt x="19" y="148"/>
                        </a:lnTo>
                        <a:lnTo>
                          <a:pt x="19" y="144"/>
                        </a:lnTo>
                        <a:lnTo>
                          <a:pt x="19" y="137"/>
                        </a:lnTo>
                        <a:lnTo>
                          <a:pt x="19" y="137"/>
                        </a:lnTo>
                        <a:lnTo>
                          <a:pt x="20" y="132"/>
                        </a:lnTo>
                        <a:lnTo>
                          <a:pt x="24" y="127"/>
                        </a:lnTo>
                        <a:lnTo>
                          <a:pt x="24" y="127"/>
                        </a:lnTo>
                        <a:lnTo>
                          <a:pt x="32" y="115"/>
                        </a:lnTo>
                        <a:lnTo>
                          <a:pt x="34" y="110"/>
                        </a:lnTo>
                        <a:lnTo>
                          <a:pt x="36" y="103"/>
                        </a:lnTo>
                        <a:lnTo>
                          <a:pt x="36" y="103"/>
                        </a:lnTo>
                        <a:lnTo>
                          <a:pt x="36" y="98"/>
                        </a:lnTo>
                        <a:lnTo>
                          <a:pt x="36" y="98"/>
                        </a:lnTo>
                        <a:lnTo>
                          <a:pt x="36" y="86"/>
                        </a:lnTo>
                        <a:lnTo>
                          <a:pt x="37" y="75"/>
                        </a:lnTo>
                        <a:lnTo>
                          <a:pt x="37" y="75"/>
                        </a:lnTo>
                        <a:lnTo>
                          <a:pt x="39" y="69"/>
                        </a:lnTo>
                        <a:lnTo>
                          <a:pt x="41" y="66"/>
                        </a:lnTo>
                        <a:lnTo>
                          <a:pt x="41" y="66"/>
                        </a:lnTo>
                        <a:lnTo>
                          <a:pt x="42" y="63"/>
                        </a:lnTo>
                        <a:lnTo>
                          <a:pt x="42" y="63"/>
                        </a:lnTo>
                        <a:lnTo>
                          <a:pt x="42" y="63"/>
                        </a:lnTo>
                        <a:lnTo>
                          <a:pt x="42" y="63"/>
                        </a:lnTo>
                        <a:lnTo>
                          <a:pt x="42" y="61"/>
                        </a:lnTo>
                        <a:lnTo>
                          <a:pt x="42" y="61"/>
                        </a:lnTo>
                        <a:lnTo>
                          <a:pt x="141" y="59"/>
                        </a:lnTo>
                        <a:lnTo>
                          <a:pt x="141" y="37"/>
                        </a:lnTo>
                        <a:lnTo>
                          <a:pt x="141" y="37"/>
                        </a:lnTo>
                        <a:lnTo>
                          <a:pt x="166" y="37"/>
                        </a:lnTo>
                        <a:lnTo>
                          <a:pt x="166" y="37"/>
                        </a:lnTo>
                        <a:lnTo>
                          <a:pt x="173" y="37"/>
                        </a:lnTo>
                        <a:lnTo>
                          <a:pt x="173" y="37"/>
                        </a:lnTo>
                        <a:lnTo>
                          <a:pt x="180" y="37"/>
                        </a:lnTo>
                        <a:lnTo>
                          <a:pt x="180" y="37"/>
                        </a:lnTo>
                        <a:lnTo>
                          <a:pt x="187" y="37"/>
                        </a:lnTo>
                        <a:lnTo>
                          <a:pt x="187" y="37"/>
                        </a:lnTo>
                        <a:lnTo>
                          <a:pt x="207" y="36"/>
                        </a:lnTo>
                        <a:lnTo>
                          <a:pt x="207" y="36"/>
                        </a:lnTo>
                        <a:lnTo>
                          <a:pt x="214" y="36"/>
                        </a:lnTo>
                        <a:lnTo>
                          <a:pt x="214" y="36"/>
                        </a:lnTo>
                        <a:lnTo>
                          <a:pt x="219" y="36"/>
                        </a:lnTo>
                        <a:lnTo>
                          <a:pt x="219" y="36"/>
                        </a:lnTo>
                        <a:lnTo>
                          <a:pt x="226" y="34"/>
                        </a:lnTo>
                        <a:lnTo>
                          <a:pt x="226" y="34"/>
                        </a:lnTo>
                        <a:lnTo>
                          <a:pt x="246" y="34"/>
                        </a:lnTo>
                        <a:lnTo>
                          <a:pt x="246" y="34"/>
                        </a:lnTo>
                        <a:lnTo>
                          <a:pt x="253" y="32"/>
                        </a:lnTo>
                        <a:lnTo>
                          <a:pt x="253" y="32"/>
                        </a:lnTo>
                        <a:lnTo>
                          <a:pt x="271" y="30"/>
                        </a:lnTo>
                        <a:lnTo>
                          <a:pt x="271" y="30"/>
                        </a:lnTo>
                        <a:lnTo>
                          <a:pt x="278" y="30"/>
                        </a:lnTo>
                        <a:lnTo>
                          <a:pt x="278" y="30"/>
                        </a:lnTo>
                        <a:lnTo>
                          <a:pt x="278" y="30"/>
                        </a:lnTo>
                        <a:lnTo>
                          <a:pt x="278" y="30"/>
                        </a:lnTo>
                        <a:lnTo>
                          <a:pt x="290" y="29"/>
                        </a:lnTo>
                        <a:lnTo>
                          <a:pt x="290" y="29"/>
                        </a:lnTo>
                        <a:lnTo>
                          <a:pt x="292" y="29"/>
                        </a:lnTo>
                        <a:lnTo>
                          <a:pt x="292" y="29"/>
                        </a:lnTo>
                        <a:lnTo>
                          <a:pt x="299" y="29"/>
                        </a:lnTo>
                        <a:lnTo>
                          <a:pt x="299" y="29"/>
                        </a:lnTo>
                        <a:lnTo>
                          <a:pt x="349" y="22"/>
                        </a:lnTo>
                        <a:lnTo>
                          <a:pt x="349" y="22"/>
                        </a:lnTo>
                        <a:lnTo>
                          <a:pt x="355" y="22"/>
                        </a:lnTo>
                        <a:lnTo>
                          <a:pt x="355" y="22"/>
                        </a:lnTo>
                        <a:lnTo>
                          <a:pt x="363" y="20"/>
                        </a:lnTo>
                        <a:lnTo>
                          <a:pt x="363" y="20"/>
                        </a:lnTo>
                        <a:lnTo>
                          <a:pt x="368" y="20"/>
                        </a:lnTo>
                        <a:lnTo>
                          <a:pt x="368" y="20"/>
                        </a:lnTo>
                        <a:lnTo>
                          <a:pt x="371" y="20"/>
                        </a:lnTo>
                        <a:lnTo>
                          <a:pt x="371" y="20"/>
                        </a:lnTo>
                        <a:lnTo>
                          <a:pt x="383" y="19"/>
                        </a:lnTo>
                        <a:lnTo>
                          <a:pt x="383" y="19"/>
                        </a:lnTo>
                        <a:lnTo>
                          <a:pt x="399" y="17"/>
                        </a:lnTo>
                        <a:lnTo>
                          <a:pt x="399" y="17"/>
                        </a:lnTo>
                        <a:lnTo>
                          <a:pt x="399" y="17"/>
                        </a:lnTo>
                        <a:lnTo>
                          <a:pt x="524" y="0"/>
                        </a:lnTo>
                        <a:lnTo>
                          <a:pt x="524" y="0"/>
                        </a:lnTo>
                        <a:lnTo>
                          <a:pt x="523" y="0"/>
                        </a:lnTo>
                        <a:lnTo>
                          <a:pt x="528" y="37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4" name="Freeform 18">
                    <a:extLst>
                      <a:ext uri="{FF2B5EF4-FFF2-40B4-BE49-F238E27FC236}">
                        <a16:creationId xmlns:a16="http://schemas.microsoft.com/office/drawing/2014/main" id="{D9D3D28A-692B-4581-AD1C-D2143E254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54538" y="3584765"/>
                    <a:ext cx="4171" cy="10427"/>
                  </a:xfrm>
                  <a:custGeom>
                    <a:avLst/>
                    <a:gdLst>
                      <a:gd name="T0" fmla="*/ 0 w 2"/>
                      <a:gd name="T1" fmla="*/ 5 h 5"/>
                      <a:gd name="T2" fmla="*/ 0 w 2"/>
                      <a:gd name="T3" fmla="*/ 5 h 5"/>
                      <a:gd name="T4" fmla="*/ 2 w 2"/>
                      <a:gd name="T5" fmla="*/ 0 h 5"/>
                      <a:gd name="T6" fmla="*/ 2 w 2"/>
                      <a:gd name="T7" fmla="*/ 0 h 5"/>
                      <a:gd name="T8" fmla="*/ 0 w 2"/>
                      <a:gd name="T9" fmla="*/ 5 h 5"/>
                      <a:gd name="T10" fmla="*/ 0 w 2"/>
                      <a:gd name="T1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5">
                        <a:moveTo>
                          <a:pt x="0" y="5"/>
                        </a:moveTo>
                        <a:lnTo>
                          <a:pt x="0" y="5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5" name="Freeform 19">
                    <a:extLst>
                      <a:ext uri="{FF2B5EF4-FFF2-40B4-BE49-F238E27FC236}">
                        <a16:creationId xmlns:a16="http://schemas.microsoft.com/office/drawing/2014/main" id="{4AAEE2B5-5CEF-4294-AC8E-838F7C971B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5435" y="3557658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2 w 2"/>
                      <a:gd name="T5" fmla="*/ 0 w 2"/>
                      <a:gd name="T6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6" name="Freeform 20">
                    <a:extLst>
                      <a:ext uri="{FF2B5EF4-FFF2-40B4-BE49-F238E27FC236}">
                        <a16:creationId xmlns:a16="http://schemas.microsoft.com/office/drawing/2014/main" id="{947F31FC-9FB3-4D58-999C-540657D8AD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5098" y="3482590"/>
                    <a:ext cx="0" cy="4171"/>
                  </a:xfrm>
                  <a:custGeom>
                    <a:avLst/>
                    <a:gdLst>
                      <a:gd name="T0" fmla="*/ 2 h 2"/>
                      <a:gd name="T1" fmla="*/ 2 h 2"/>
                      <a:gd name="T2" fmla="*/ 0 h 2"/>
                      <a:gd name="T3" fmla="*/ 0 h 2"/>
                      <a:gd name="T4" fmla="*/ 2 h 2"/>
                      <a:gd name="T5" fmla="*/ 2 h 2"/>
                      <a:gd name="T6" fmla="*/ 2 h 2"/>
                      <a:gd name="T7" fmla="*/ 2 h 2"/>
                      <a:gd name="T8" fmla="*/ 2 h 2"/>
                      <a:gd name="T9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  <a:cxn ang="0">
                        <a:pos x="0" y="T7"/>
                      </a:cxn>
                      <a:cxn ang="0">
                        <a:pos x="0" y="T8"/>
                      </a:cxn>
                      <a:cxn ang="0">
                        <a:pos x="0" y="T9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7" name="Freeform 21">
                    <a:extLst>
                      <a:ext uri="{FF2B5EF4-FFF2-40B4-BE49-F238E27FC236}">
                        <a16:creationId xmlns:a16="http://schemas.microsoft.com/office/drawing/2014/main" id="{536BF955-DC12-40A9-B8EA-BB37DE45E6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25524" y="3493018"/>
                    <a:ext cx="6255" cy="4171"/>
                  </a:xfrm>
                  <a:custGeom>
                    <a:avLst/>
                    <a:gdLst>
                      <a:gd name="T0" fmla="*/ 1 w 3"/>
                      <a:gd name="T1" fmla="*/ 2 h 2"/>
                      <a:gd name="T2" fmla="*/ 1 w 3"/>
                      <a:gd name="T3" fmla="*/ 2 h 2"/>
                      <a:gd name="T4" fmla="*/ 3 w 3"/>
                      <a:gd name="T5" fmla="*/ 0 h 2"/>
                      <a:gd name="T6" fmla="*/ 3 w 3"/>
                      <a:gd name="T7" fmla="*/ 0 h 2"/>
                      <a:gd name="T8" fmla="*/ 1 w 3"/>
                      <a:gd name="T9" fmla="*/ 2 h 2"/>
                      <a:gd name="T10" fmla="*/ 1 w 3"/>
                      <a:gd name="T11" fmla="*/ 2 h 2"/>
                      <a:gd name="T12" fmla="*/ 0 w 3"/>
                      <a:gd name="T13" fmla="*/ 2 h 2"/>
                      <a:gd name="T14" fmla="*/ 0 w 3"/>
                      <a:gd name="T15" fmla="*/ 2 h 2"/>
                      <a:gd name="T16" fmla="*/ 1 w 3"/>
                      <a:gd name="T17" fmla="*/ 2 h 2"/>
                      <a:gd name="T18" fmla="*/ 1 w 3"/>
                      <a:gd name="T1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3" h="2">
                        <a:moveTo>
                          <a:pt x="1" y="2"/>
                        </a:moveTo>
                        <a:lnTo>
                          <a:pt x="1" y="2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1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8" name="Freeform 22">
                    <a:extLst>
                      <a:ext uri="{FF2B5EF4-FFF2-40B4-BE49-F238E27FC236}">
                        <a16:creationId xmlns:a16="http://schemas.microsoft.com/office/drawing/2014/main" id="{823A9362-1840-4CDB-889F-E707EFE603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5130" y="3334544"/>
                    <a:ext cx="942504" cy="971694"/>
                  </a:xfrm>
                  <a:custGeom>
                    <a:avLst/>
                    <a:gdLst>
                      <a:gd name="T0" fmla="*/ 452 w 452"/>
                      <a:gd name="T1" fmla="*/ 35 h 466"/>
                      <a:gd name="T2" fmla="*/ 450 w 452"/>
                      <a:gd name="T3" fmla="*/ 79 h 466"/>
                      <a:gd name="T4" fmla="*/ 428 w 452"/>
                      <a:gd name="T5" fmla="*/ 444 h 466"/>
                      <a:gd name="T6" fmla="*/ 173 w 452"/>
                      <a:gd name="T7" fmla="*/ 429 h 466"/>
                      <a:gd name="T8" fmla="*/ 173 w 452"/>
                      <a:gd name="T9" fmla="*/ 431 h 466"/>
                      <a:gd name="T10" fmla="*/ 173 w 452"/>
                      <a:gd name="T11" fmla="*/ 431 h 466"/>
                      <a:gd name="T12" fmla="*/ 173 w 452"/>
                      <a:gd name="T13" fmla="*/ 432 h 466"/>
                      <a:gd name="T14" fmla="*/ 173 w 452"/>
                      <a:gd name="T15" fmla="*/ 432 h 466"/>
                      <a:gd name="T16" fmla="*/ 175 w 452"/>
                      <a:gd name="T17" fmla="*/ 432 h 466"/>
                      <a:gd name="T18" fmla="*/ 175 w 452"/>
                      <a:gd name="T19" fmla="*/ 432 h 466"/>
                      <a:gd name="T20" fmla="*/ 175 w 452"/>
                      <a:gd name="T21" fmla="*/ 432 h 466"/>
                      <a:gd name="T22" fmla="*/ 175 w 452"/>
                      <a:gd name="T23" fmla="*/ 432 h 466"/>
                      <a:gd name="T24" fmla="*/ 175 w 452"/>
                      <a:gd name="T25" fmla="*/ 434 h 466"/>
                      <a:gd name="T26" fmla="*/ 175 w 452"/>
                      <a:gd name="T27" fmla="*/ 434 h 466"/>
                      <a:gd name="T28" fmla="*/ 177 w 452"/>
                      <a:gd name="T29" fmla="*/ 434 h 466"/>
                      <a:gd name="T30" fmla="*/ 177 w 452"/>
                      <a:gd name="T31" fmla="*/ 434 h 466"/>
                      <a:gd name="T32" fmla="*/ 178 w 452"/>
                      <a:gd name="T33" fmla="*/ 436 h 466"/>
                      <a:gd name="T34" fmla="*/ 178 w 452"/>
                      <a:gd name="T35" fmla="*/ 436 h 466"/>
                      <a:gd name="T36" fmla="*/ 178 w 452"/>
                      <a:gd name="T37" fmla="*/ 436 h 466"/>
                      <a:gd name="T38" fmla="*/ 180 w 452"/>
                      <a:gd name="T39" fmla="*/ 438 h 466"/>
                      <a:gd name="T40" fmla="*/ 180 w 452"/>
                      <a:gd name="T41" fmla="*/ 438 h 466"/>
                      <a:gd name="T42" fmla="*/ 180 w 452"/>
                      <a:gd name="T43" fmla="*/ 439 h 466"/>
                      <a:gd name="T44" fmla="*/ 58 w 452"/>
                      <a:gd name="T45" fmla="*/ 426 h 466"/>
                      <a:gd name="T46" fmla="*/ 58 w 452"/>
                      <a:gd name="T47" fmla="*/ 426 h 466"/>
                      <a:gd name="T48" fmla="*/ 58 w 452"/>
                      <a:gd name="T49" fmla="*/ 426 h 466"/>
                      <a:gd name="T50" fmla="*/ 56 w 452"/>
                      <a:gd name="T51" fmla="*/ 466 h 466"/>
                      <a:gd name="T52" fmla="*/ 56 w 452"/>
                      <a:gd name="T53" fmla="*/ 466 h 466"/>
                      <a:gd name="T54" fmla="*/ 0 w 452"/>
                      <a:gd name="T55" fmla="*/ 461 h 466"/>
                      <a:gd name="T56" fmla="*/ 60 w 452"/>
                      <a:gd name="T57" fmla="*/ 0 h 466"/>
                      <a:gd name="T58" fmla="*/ 60 w 452"/>
                      <a:gd name="T59" fmla="*/ 0 h 466"/>
                      <a:gd name="T60" fmla="*/ 160 w 452"/>
                      <a:gd name="T61" fmla="*/ 11 h 466"/>
                      <a:gd name="T62" fmla="*/ 260 w 452"/>
                      <a:gd name="T63" fmla="*/ 20 h 466"/>
                      <a:gd name="T64" fmla="*/ 357 w 452"/>
                      <a:gd name="T65" fmla="*/ 28 h 466"/>
                      <a:gd name="T66" fmla="*/ 452 w 452"/>
                      <a:gd name="T67" fmla="*/ 35 h 466"/>
                      <a:gd name="T68" fmla="*/ 452 w 452"/>
                      <a:gd name="T69" fmla="*/ 35 h 4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52" h="466">
                        <a:moveTo>
                          <a:pt x="452" y="35"/>
                        </a:moveTo>
                        <a:lnTo>
                          <a:pt x="450" y="79"/>
                        </a:lnTo>
                        <a:lnTo>
                          <a:pt x="428" y="444"/>
                        </a:lnTo>
                        <a:lnTo>
                          <a:pt x="173" y="429"/>
                        </a:lnTo>
                        <a:lnTo>
                          <a:pt x="173" y="431"/>
                        </a:lnTo>
                        <a:lnTo>
                          <a:pt x="173" y="431"/>
                        </a:lnTo>
                        <a:lnTo>
                          <a:pt x="173" y="432"/>
                        </a:lnTo>
                        <a:lnTo>
                          <a:pt x="173" y="432"/>
                        </a:lnTo>
                        <a:lnTo>
                          <a:pt x="175" y="432"/>
                        </a:lnTo>
                        <a:lnTo>
                          <a:pt x="175" y="432"/>
                        </a:lnTo>
                        <a:lnTo>
                          <a:pt x="175" y="432"/>
                        </a:lnTo>
                        <a:lnTo>
                          <a:pt x="175" y="432"/>
                        </a:lnTo>
                        <a:lnTo>
                          <a:pt x="175" y="434"/>
                        </a:lnTo>
                        <a:lnTo>
                          <a:pt x="175" y="434"/>
                        </a:lnTo>
                        <a:lnTo>
                          <a:pt x="177" y="434"/>
                        </a:lnTo>
                        <a:lnTo>
                          <a:pt x="177" y="434"/>
                        </a:lnTo>
                        <a:lnTo>
                          <a:pt x="178" y="436"/>
                        </a:lnTo>
                        <a:lnTo>
                          <a:pt x="178" y="436"/>
                        </a:lnTo>
                        <a:lnTo>
                          <a:pt x="178" y="436"/>
                        </a:lnTo>
                        <a:lnTo>
                          <a:pt x="180" y="438"/>
                        </a:lnTo>
                        <a:lnTo>
                          <a:pt x="180" y="438"/>
                        </a:lnTo>
                        <a:lnTo>
                          <a:pt x="180" y="439"/>
                        </a:lnTo>
                        <a:lnTo>
                          <a:pt x="58" y="426"/>
                        </a:lnTo>
                        <a:lnTo>
                          <a:pt x="58" y="426"/>
                        </a:lnTo>
                        <a:lnTo>
                          <a:pt x="58" y="426"/>
                        </a:lnTo>
                        <a:lnTo>
                          <a:pt x="56" y="466"/>
                        </a:lnTo>
                        <a:lnTo>
                          <a:pt x="56" y="466"/>
                        </a:lnTo>
                        <a:lnTo>
                          <a:pt x="0" y="461"/>
                        </a:lnTo>
                        <a:lnTo>
                          <a:pt x="60" y="0"/>
                        </a:lnTo>
                        <a:lnTo>
                          <a:pt x="60" y="0"/>
                        </a:lnTo>
                        <a:lnTo>
                          <a:pt x="160" y="11"/>
                        </a:lnTo>
                        <a:lnTo>
                          <a:pt x="260" y="20"/>
                        </a:lnTo>
                        <a:lnTo>
                          <a:pt x="357" y="28"/>
                        </a:lnTo>
                        <a:lnTo>
                          <a:pt x="452" y="35"/>
                        </a:lnTo>
                        <a:lnTo>
                          <a:pt x="452" y="3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99" name="Freeform 23">
                    <a:extLst>
                      <a:ext uri="{FF2B5EF4-FFF2-40B4-BE49-F238E27FC236}">
                        <a16:creationId xmlns:a16="http://schemas.microsoft.com/office/drawing/2014/main" id="{845C402A-B68C-44E2-92E9-3B5532D20F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84707" y="1975003"/>
                    <a:ext cx="412866" cy="248138"/>
                  </a:xfrm>
                  <a:custGeom>
                    <a:avLst/>
                    <a:gdLst>
                      <a:gd name="T0" fmla="*/ 198 w 198"/>
                      <a:gd name="T1" fmla="*/ 98 h 119"/>
                      <a:gd name="T2" fmla="*/ 190 w 198"/>
                      <a:gd name="T3" fmla="*/ 108 h 119"/>
                      <a:gd name="T4" fmla="*/ 186 w 198"/>
                      <a:gd name="T5" fmla="*/ 110 h 119"/>
                      <a:gd name="T6" fmla="*/ 179 w 198"/>
                      <a:gd name="T7" fmla="*/ 102 h 119"/>
                      <a:gd name="T8" fmla="*/ 178 w 198"/>
                      <a:gd name="T9" fmla="*/ 98 h 119"/>
                      <a:gd name="T10" fmla="*/ 174 w 198"/>
                      <a:gd name="T11" fmla="*/ 97 h 119"/>
                      <a:gd name="T12" fmla="*/ 171 w 198"/>
                      <a:gd name="T13" fmla="*/ 100 h 119"/>
                      <a:gd name="T14" fmla="*/ 162 w 198"/>
                      <a:gd name="T15" fmla="*/ 112 h 119"/>
                      <a:gd name="T16" fmla="*/ 161 w 198"/>
                      <a:gd name="T17" fmla="*/ 119 h 119"/>
                      <a:gd name="T18" fmla="*/ 154 w 198"/>
                      <a:gd name="T19" fmla="*/ 112 h 119"/>
                      <a:gd name="T20" fmla="*/ 140 w 198"/>
                      <a:gd name="T21" fmla="*/ 95 h 119"/>
                      <a:gd name="T22" fmla="*/ 134 w 198"/>
                      <a:gd name="T23" fmla="*/ 83 h 119"/>
                      <a:gd name="T24" fmla="*/ 105 w 198"/>
                      <a:gd name="T25" fmla="*/ 88 h 119"/>
                      <a:gd name="T26" fmla="*/ 0 w 198"/>
                      <a:gd name="T27" fmla="*/ 112 h 119"/>
                      <a:gd name="T28" fmla="*/ 0 w 198"/>
                      <a:gd name="T29" fmla="*/ 108 h 119"/>
                      <a:gd name="T30" fmla="*/ 0 w 198"/>
                      <a:gd name="T31" fmla="*/ 103 h 119"/>
                      <a:gd name="T32" fmla="*/ 1 w 198"/>
                      <a:gd name="T33" fmla="*/ 90 h 119"/>
                      <a:gd name="T34" fmla="*/ 1 w 198"/>
                      <a:gd name="T35" fmla="*/ 75 h 119"/>
                      <a:gd name="T36" fmla="*/ 1 w 198"/>
                      <a:gd name="T37" fmla="*/ 58 h 119"/>
                      <a:gd name="T38" fmla="*/ 1 w 198"/>
                      <a:gd name="T39" fmla="*/ 58 h 119"/>
                      <a:gd name="T40" fmla="*/ 47 w 198"/>
                      <a:gd name="T41" fmla="*/ 49 h 119"/>
                      <a:gd name="T42" fmla="*/ 113 w 198"/>
                      <a:gd name="T43" fmla="*/ 32 h 119"/>
                      <a:gd name="T44" fmla="*/ 117 w 198"/>
                      <a:gd name="T45" fmla="*/ 30 h 119"/>
                      <a:gd name="T46" fmla="*/ 120 w 198"/>
                      <a:gd name="T47" fmla="*/ 29 h 119"/>
                      <a:gd name="T48" fmla="*/ 130 w 198"/>
                      <a:gd name="T49" fmla="*/ 17 h 119"/>
                      <a:gd name="T50" fmla="*/ 140 w 198"/>
                      <a:gd name="T51" fmla="*/ 7 h 119"/>
                      <a:gd name="T52" fmla="*/ 149 w 198"/>
                      <a:gd name="T53" fmla="*/ 0 h 119"/>
                      <a:gd name="T54" fmla="*/ 149 w 198"/>
                      <a:gd name="T55" fmla="*/ 5 h 119"/>
                      <a:gd name="T56" fmla="*/ 149 w 198"/>
                      <a:gd name="T57" fmla="*/ 8 h 119"/>
                      <a:gd name="T58" fmla="*/ 152 w 198"/>
                      <a:gd name="T59" fmla="*/ 19 h 119"/>
                      <a:gd name="T60" fmla="*/ 156 w 198"/>
                      <a:gd name="T61" fmla="*/ 22 h 119"/>
                      <a:gd name="T62" fmla="*/ 162 w 198"/>
                      <a:gd name="T63" fmla="*/ 25 h 119"/>
                      <a:gd name="T64" fmla="*/ 159 w 198"/>
                      <a:gd name="T65" fmla="*/ 27 h 119"/>
                      <a:gd name="T66" fmla="*/ 151 w 198"/>
                      <a:gd name="T67" fmla="*/ 35 h 119"/>
                      <a:gd name="T68" fmla="*/ 149 w 198"/>
                      <a:gd name="T69" fmla="*/ 39 h 119"/>
                      <a:gd name="T70" fmla="*/ 147 w 198"/>
                      <a:gd name="T71" fmla="*/ 49 h 119"/>
                      <a:gd name="T72" fmla="*/ 149 w 198"/>
                      <a:gd name="T73" fmla="*/ 52 h 119"/>
                      <a:gd name="T74" fmla="*/ 156 w 198"/>
                      <a:gd name="T75" fmla="*/ 56 h 119"/>
                      <a:gd name="T76" fmla="*/ 164 w 198"/>
                      <a:gd name="T77" fmla="*/ 58 h 119"/>
                      <a:gd name="T78" fmla="*/ 166 w 198"/>
                      <a:gd name="T79" fmla="*/ 61 h 119"/>
                      <a:gd name="T80" fmla="*/ 171 w 198"/>
                      <a:gd name="T81" fmla="*/ 71 h 119"/>
                      <a:gd name="T82" fmla="*/ 173 w 198"/>
                      <a:gd name="T83" fmla="*/ 73 h 119"/>
                      <a:gd name="T84" fmla="*/ 183 w 198"/>
                      <a:gd name="T85" fmla="*/ 78 h 119"/>
                      <a:gd name="T86" fmla="*/ 186 w 198"/>
                      <a:gd name="T87" fmla="*/ 85 h 119"/>
                      <a:gd name="T88" fmla="*/ 191 w 198"/>
                      <a:gd name="T89" fmla="*/ 90 h 119"/>
                      <a:gd name="T90" fmla="*/ 196 w 198"/>
                      <a:gd name="T91" fmla="*/ 91 h 119"/>
                      <a:gd name="T92" fmla="*/ 198 w 198"/>
                      <a:gd name="T93" fmla="*/ 98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98" h="119">
                        <a:moveTo>
                          <a:pt x="198" y="98"/>
                        </a:moveTo>
                        <a:lnTo>
                          <a:pt x="198" y="98"/>
                        </a:lnTo>
                        <a:lnTo>
                          <a:pt x="195" y="105"/>
                        </a:lnTo>
                        <a:lnTo>
                          <a:pt x="190" y="108"/>
                        </a:lnTo>
                        <a:lnTo>
                          <a:pt x="190" y="108"/>
                        </a:lnTo>
                        <a:lnTo>
                          <a:pt x="186" y="110"/>
                        </a:lnTo>
                        <a:lnTo>
                          <a:pt x="183" y="108"/>
                        </a:lnTo>
                        <a:lnTo>
                          <a:pt x="179" y="102"/>
                        </a:lnTo>
                        <a:lnTo>
                          <a:pt x="179" y="102"/>
                        </a:lnTo>
                        <a:lnTo>
                          <a:pt x="178" y="98"/>
                        </a:lnTo>
                        <a:lnTo>
                          <a:pt x="176" y="97"/>
                        </a:lnTo>
                        <a:lnTo>
                          <a:pt x="174" y="97"/>
                        </a:lnTo>
                        <a:lnTo>
                          <a:pt x="171" y="100"/>
                        </a:lnTo>
                        <a:lnTo>
                          <a:pt x="171" y="100"/>
                        </a:lnTo>
                        <a:lnTo>
                          <a:pt x="166" y="105"/>
                        </a:lnTo>
                        <a:lnTo>
                          <a:pt x="162" y="112"/>
                        </a:lnTo>
                        <a:lnTo>
                          <a:pt x="162" y="112"/>
                        </a:lnTo>
                        <a:lnTo>
                          <a:pt x="161" y="119"/>
                        </a:lnTo>
                        <a:lnTo>
                          <a:pt x="161" y="119"/>
                        </a:lnTo>
                        <a:lnTo>
                          <a:pt x="154" y="112"/>
                        </a:lnTo>
                        <a:lnTo>
                          <a:pt x="149" y="105"/>
                        </a:lnTo>
                        <a:lnTo>
                          <a:pt x="140" y="95"/>
                        </a:lnTo>
                        <a:lnTo>
                          <a:pt x="135" y="86"/>
                        </a:lnTo>
                        <a:lnTo>
                          <a:pt x="134" y="83"/>
                        </a:lnTo>
                        <a:lnTo>
                          <a:pt x="134" y="83"/>
                        </a:lnTo>
                        <a:lnTo>
                          <a:pt x="105" y="88"/>
                        </a:lnTo>
                        <a:lnTo>
                          <a:pt x="105" y="88"/>
                        </a:lnTo>
                        <a:lnTo>
                          <a:pt x="0" y="112"/>
                        </a:lnTo>
                        <a:lnTo>
                          <a:pt x="0" y="112"/>
                        </a:lnTo>
                        <a:lnTo>
                          <a:pt x="0" y="108"/>
                        </a:lnTo>
                        <a:lnTo>
                          <a:pt x="0" y="108"/>
                        </a:lnTo>
                        <a:lnTo>
                          <a:pt x="0" y="103"/>
                        </a:lnTo>
                        <a:lnTo>
                          <a:pt x="0" y="103"/>
                        </a:lnTo>
                        <a:lnTo>
                          <a:pt x="1" y="90"/>
                        </a:lnTo>
                        <a:lnTo>
                          <a:pt x="1" y="90"/>
                        </a:lnTo>
                        <a:lnTo>
                          <a:pt x="1" y="75"/>
                        </a:lnTo>
                        <a:lnTo>
                          <a:pt x="1" y="59"/>
                        </a:lnTo>
                        <a:lnTo>
                          <a:pt x="1" y="58"/>
                        </a:lnTo>
                        <a:lnTo>
                          <a:pt x="1" y="58"/>
                        </a:lnTo>
                        <a:lnTo>
                          <a:pt x="1" y="58"/>
                        </a:lnTo>
                        <a:lnTo>
                          <a:pt x="47" y="49"/>
                        </a:lnTo>
                        <a:lnTo>
                          <a:pt x="47" y="49"/>
                        </a:lnTo>
                        <a:lnTo>
                          <a:pt x="86" y="41"/>
                        </a:lnTo>
                        <a:lnTo>
                          <a:pt x="113" y="32"/>
                        </a:lnTo>
                        <a:lnTo>
                          <a:pt x="113" y="32"/>
                        </a:lnTo>
                        <a:lnTo>
                          <a:pt x="117" y="30"/>
                        </a:lnTo>
                        <a:lnTo>
                          <a:pt x="120" y="29"/>
                        </a:lnTo>
                        <a:lnTo>
                          <a:pt x="120" y="29"/>
                        </a:lnTo>
                        <a:lnTo>
                          <a:pt x="130" y="17"/>
                        </a:lnTo>
                        <a:lnTo>
                          <a:pt x="130" y="17"/>
                        </a:lnTo>
                        <a:lnTo>
                          <a:pt x="135" y="12"/>
                        </a:lnTo>
                        <a:lnTo>
                          <a:pt x="140" y="7"/>
                        </a:lnTo>
                        <a:lnTo>
                          <a:pt x="140" y="7"/>
                        </a:lnTo>
                        <a:lnTo>
                          <a:pt x="149" y="0"/>
                        </a:lnTo>
                        <a:lnTo>
                          <a:pt x="149" y="0"/>
                        </a:lnTo>
                        <a:lnTo>
                          <a:pt x="149" y="5"/>
                        </a:lnTo>
                        <a:lnTo>
                          <a:pt x="149" y="8"/>
                        </a:lnTo>
                        <a:lnTo>
                          <a:pt x="149" y="8"/>
                        </a:lnTo>
                        <a:lnTo>
                          <a:pt x="151" y="17"/>
                        </a:lnTo>
                        <a:lnTo>
                          <a:pt x="152" y="19"/>
                        </a:lnTo>
                        <a:lnTo>
                          <a:pt x="156" y="22"/>
                        </a:lnTo>
                        <a:lnTo>
                          <a:pt x="156" y="22"/>
                        </a:lnTo>
                        <a:lnTo>
                          <a:pt x="161" y="24"/>
                        </a:lnTo>
                        <a:lnTo>
                          <a:pt x="162" y="25"/>
                        </a:lnTo>
                        <a:lnTo>
                          <a:pt x="159" y="27"/>
                        </a:lnTo>
                        <a:lnTo>
                          <a:pt x="159" y="27"/>
                        </a:lnTo>
                        <a:lnTo>
                          <a:pt x="154" y="32"/>
                        </a:lnTo>
                        <a:lnTo>
                          <a:pt x="151" y="35"/>
                        </a:lnTo>
                        <a:lnTo>
                          <a:pt x="149" y="39"/>
                        </a:lnTo>
                        <a:lnTo>
                          <a:pt x="149" y="39"/>
                        </a:lnTo>
                        <a:lnTo>
                          <a:pt x="147" y="46"/>
                        </a:lnTo>
                        <a:lnTo>
                          <a:pt x="147" y="49"/>
                        </a:lnTo>
                        <a:lnTo>
                          <a:pt x="149" y="52"/>
                        </a:lnTo>
                        <a:lnTo>
                          <a:pt x="149" y="52"/>
                        </a:lnTo>
                        <a:lnTo>
                          <a:pt x="152" y="54"/>
                        </a:lnTo>
                        <a:lnTo>
                          <a:pt x="156" y="56"/>
                        </a:lnTo>
                        <a:lnTo>
                          <a:pt x="161" y="56"/>
                        </a:lnTo>
                        <a:lnTo>
                          <a:pt x="164" y="58"/>
                        </a:lnTo>
                        <a:lnTo>
                          <a:pt x="164" y="58"/>
                        </a:lnTo>
                        <a:lnTo>
                          <a:pt x="166" y="61"/>
                        </a:lnTo>
                        <a:lnTo>
                          <a:pt x="168" y="64"/>
                        </a:lnTo>
                        <a:lnTo>
                          <a:pt x="171" y="71"/>
                        </a:lnTo>
                        <a:lnTo>
                          <a:pt x="171" y="71"/>
                        </a:lnTo>
                        <a:lnTo>
                          <a:pt x="173" y="73"/>
                        </a:lnTo>
                        <a:lnTo>
                          <a:pt x="176" y="75"/>
                        </a:lnTo>
                        <a:lnTo>
                          <a:pt x="183" y="78"/>
                        </a:lnTo>
                        <a:lnTo>
                          <a:pt x="183" y="78"/>
                        </a:lnTo>
                        <a:lnTo>
                          <a:pt x="186" y="85"/>
                        </a:lnTo>
                        <a:lnTo>
                          <a:pt x="188" y="86"/>
                        </a:lnTo>
                        <a:lnTo>
                          <a:pt x="191" y="90"/>
                        </a:lnTo>
                        <a:lnTo>
                          <a:pt x="191" y="90"/>
                        </a:lnTo>
                        <a:lnTo>
                          <a:pt x="196" y="91"/>
                        </a:lnTo>
                        <a:lnTo>
                          <a:pt x="198" y="95"/>
                        </a:lnTo>
                        <a:lnTo>
                          <a:pt x="198" y="98"/>
                        </a:lnTo>
                        <a:lnTo>
                          <a:pt x="198" y="9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0" name="Freeform 24">
                    <a:extLst>
                      <a:ext uri="{FF2B5EF4-FFF2-40B4-BE49-F238E27FC236}">
                        <a16:creationId xmlns:a16="http://schemas.microsoft.com/office/drawing/2014/main" id="{FE11BAD4-D3D0-4C28-89B4-45128972C8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7698" y="2271099"/>
                    <a:ext cx="761091" cy="515042"/>
                  </a:xfrm>
                  <a:custGeom>
                    <a:avLst/>
                    <a:gdLst>
                      <a:gd name="T0" fmla="*/ 365 w 365"/>
                      <a:gd name="T1" fmla="*/ 155 h 247"/>
                      <a:gd name="T2" fmla="*/ 361 w 365"/>
                      <a:gd name="T3" fmla="*/ 158 h 247"/>
                      <a:gd name="T4" fmla="*/ 361 w 365"/>
                      <a:gd name="T5" fmla="*/ 162 h 247"/>
                      <a:gd name="T6" fmla="*/ 356 w 365"/>
                      <a:gd name="T7" fmla="*/ 168 h 247"/>
                      <a:gd name="T8" fmla="*/ 351 w 365"/>
                      <a:gd name="T9" fmla="*/ 174 h 247"/>
                      <a:gd name="T10" fmla="*/ 344 w 365"/>
                      <a:gd name="T11" fmla="*/ 179 h 247"/>
                      <a:gd name="T12" fmla="*/ 341 w 365"/>
                      <a:gd name="T13" fmla="*/ 182 h 247"/>
                      <a:gd name="T14" fmla="*/ 339 w 365"/>
                      <a:gd name="T15" fmla="*/ 182 h 247"/>
                      <a:gd name="T16" fmla="*/ 336 w 365"/>
                      <a:gd name="T17" fmla="*/ 180 h 247"/>
                      <a:gd name="T18" fmla="*/ 331 w 365"/>
                      <a:gd name="T19" fmla="*/ 180 h 247"/>
                      <a:gd name="T20" fmla="*/ 324 w 365"/>
                      <a:gd name="T21" fmla="*/ 180 h 247"/>
                      <a:gd name="T22" fmla="*/ 316 w 365"/>
                      <a:gd name="T23" fmla="*/ 185 h 247"/>
                      <a:gd name="T24" fmla="*/ 314 w 365"/>
                      <a:gd name="T25" fmla="*/ 185 h 247"/>
                      <a:gd name="T26" fmla="*/ 312 w 365"/>
                      <a:gd name="T27" fmla="*/ 187 h 247"/>
                      <a:gd name="T28" fmla="*/ 312 w 365"/>
                      <a:gd name="T29" fmla="*/ 191 h 247"/>
                      <a:gd name="T30" fmla="*/ 307 w 365"/>
                      <a:gd name="T31" fmla="*/ 194 h 247"/>
                      <a:gd name="T32" fmla="*/ 92 w 365"/>
                      <a:gd name="T33" fmla="*/ 235 h 247"/>
                      <a:gd name="T34" fmla="*/ 20 w 365"/>
                      <a:gd name="T35" fmla="*/ 170 h 247"/>
                      <a:gd name="T36" fmla="*/ 0 w 365"/>
                      <a:gd name="T37" fmla="*/ 48 h 247"/>
                      <a:gd name="T38" fmla="*/ 10 w 365"/>
                      <a:gd name="T39" fmla="*/ 46 h 247"/>
                      <a:gd name="T40" fmla="*/ 17 w 365"/>
                      <a:gd name="T41" fmla="*/ 41 h 247"/>
                      <a:gd name="T42" fmla="*/ 20 w 365"/>
                      <a:gd name="T43" fmla="*/ 36 h 247"/>
                      <a:gd name="T44" fmla="*/ 31 w 365"/>
                      <a:gd name="T45" fmla="*/ 26 h 247"/>
                      <a:gd name="T46" fmla="*/ 34 w 365"/>
                      <a:gd name="T47" fmla="*/ 24 h 247"/>
                      <a:gd name="T48" fmla="*/ 44 w 365"/>
                      <a:gd name="T49" fmla="*/ 56 h 247"/>
                      <a:gd name="T50" fmla="*/ 153 w 365"/>
                      <a:gd name="T51" fmla="*/ 33 h 247"/>
                      <a:gd name="T52" fmla="*/ 300 w 365"/>
                      <a:gd name="T53" fmla="*/ 0 h 247"/>
                      <a:gd name="T54" fmla="*/ 302 w 365"/>
                      <a:gd name="T55" fmla="*/ 0 h 247"/>
                      <a:gd name="T56" fmla="*/ 305 w 365"/>
                      <a:gd name="T57" fmla="*/ 0 h 247"/>
                      <a:gd name="T58" fmla="*/ 309 w 365"/>
                      <a:gd name="T59" fmla="*/ 2 h 247"/>
                      <a:gd name="T60" fmla="*/ 314 w 365"/>
                      <a:gd name="T61" fmla="*/ 6 h 247"/>
                      <a:gd name="T62" fmla="*/ 319 w 365"/>
                      <a:gd name="T63" fmla="*/ 7 h 247"/>
                      <a:gd name="T64" fmla="*/ 324 w 365"/>
                      <a:gd name="T65" fmla="*/ 9 h 247"/>
                      <a:gd name="T66" fmla="*/ 326 w 365"/>
                      <a:gd name="T67" fmla="*/ 12 h 247"/>
                      <a:gd name="T68" fmla="*/ 326 w 365"/>
                      <a:gd name="T69" fmla="*/ 22 h 247"/>
                      <a:gd name="T70" fmla="*/ 331 w 365"/>
                      <a:gd name="T71" fmla="*/ 28 h 247"/>
                      <a:gd name="T72" fmla="*/ 331 w 365"/>
                      <a:gd name="T73" fmla="*/ 29 h 247"/>
                      <a:gd name="T74" fmla="*/ 333 w 365"/>
                      <a:gd name="T75" fmla="*/ 29 h 247"/>
                      <a:gd name="T76" fmla="*/ 334 w 365"/>
                      <a:gd name="T77" fmla="*/ 29 h 247"/>
                      <a:gd name="T78" fmla="*/ 341 w 365"/>
                      <a:gd name="T79" fmla="*/ 31 h 247"/>
                      <a:gd name="T80" fmla="*/ 343 w 365"/>
                      <a:gd name="T81" fmla="*/ 34 h 247"/>
                      <a:gd name="T82" fmla="*/ 346 w 365"/>
                      <a:gd name="T83" fmla="*/ 36 h 247"/>
                      <a:gd name="T84" fmla="*/ 355 w 365"/>
                      <a:gd name="T85" fmla="*/ 39 h 247"/>
                      <a:gd name="T86" fmla="*/ 356 w 365"/>
                      <a:gd name="T87" fmla="*/ 41 h 247"/>
                      <a:gd name="T88" fmla="*/ 358 w 365"/>
                      <a:gd name="T89" fmla="*/ 46 h 247"/>
                      <a:gd name="T90" fmla="*/ 351 w 365"/>
                      <a:gd name="T91" fmla="*/ 55 h 247"/>
                      <a:gd name="T92" fmla="*/ 351 w 365"/>
                      <a:gd name="T93" fmla="*/ 60 h 247"/>
                      <a:gd name="T94" fmla="*/ 351 w 365"/>
                      <a:gd name="T95" fmla="*/ 63 h 247"/>
                      <a:gd name="T96" fmla="*/ 346 w 365"/>
                      <a:gd name="T97" fmla="*/ 68 h 247"/>
                      <a:gd name="T98" fmla="*/ 344 w 365"/>
                      <a:gd name="T99" fmla="*/ 72 h 247"/>
                      <a:gd name="T100" fmla="*/ 343 w 365"/>
                      <a:gd name="T101" fmla="*/ 77 h 247"/>
                      <a:gd name="T102" fmla="*/ 341 w 365"/>
                      <a:gd name="T103" fmla="*/ 84 h 247"/>
                      <a:gd name="T104" fmla="*/ 343 w 365"/>
                      <a:gd name="T105" fmla="*/ 94 h 247"/>
                      <a:gd name="T106" fmla="*/ 341 w 365"/>
                      <a:gd name="T107" fmla="*/ 104 h 247"/>
                      <a:gd name="T108" fmla="*/ 343 w 365"/>
                      <a:gd name="T109" fmla="*/ 112 h 247"/>
                      <a:gd name="T110" fmla="*/ 346 w 365"/>
                      <a:gd name="T111" fmla="*/ 116 h 247"/>
                      <a:gd name="T112" fmla="*/ 350 w 365"/>
                      <a:gd name="T113" fmla="*/ 118 h 247"/>
                      <a:gd name="T114" fmla="*/ 353 w 365"/>
                      <a:gd name="T115" fmla="*/ 124 h 247"/>
                      <a:gd name="T116" fmla="*/ 360 w 365"/>
                      <a:gd name="T117" fmla="*/ 129 h 247"/>
                      <a:gd name="T118" fmla="*/ 361 w 365"/>
                      <a:gd name="T119" fmla="*/ 133 h 247"/>
                      <a:gd name="T120" fmla="*/ 363 w 365"/>
                      <a:gd name="T121" fmla="*/ 146 h 247"/>
                      <a:gd name="T122" fmla="*/ 365 w 365"/>
                      <a:gd name="T123" fmla="*/ 150 h 247"/>
                      <a:gd name="T124" fmla="*/ 365 w 365"/>
                      <a:gd name="T125" fmla="*/ 155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65" h="247">
                        <a:moveTo>
                          <a:pt x="365" y="155"/>
                        </a:moveTo>
                        <a:lnTo>
                          <a:pt x="365" y="155"/>
                        </a:lnTo>
                        <a:lnTo>
                          <a:pt x="361" y="158"/>
                        </a:lnTo>
                        <a:lnTo>
                          <a:pt x="361" y="158"/>
                        </a:lnTo>
                        <a:lnTo>
                          <a:pt x="361" y="162"/>
                        </a:lnTo>
                        <a:lnTo>
                          <a:pt x="361" y="162"/>
                        </a:lnTo>
                        <a:lnTo>
                          <a:pt x="360" y="165"/>
                        </a:lnTo>
                        <a:lnTo>
                          <a:pt x="356" y="168"/>
                        </a:lnTo>
                        <a:lnTo>
                          <a:pt x="356" y="168"/>
                        </a:lnTo>
                        <a:lnTo>
                          <a:pt x="351" y="174"/>
                        </a:lnTo>
                        <a:lnTo>
                          <a:pt x="351" y="174"/>
                        </a:lnTo>
                        <a:lnTo>
                          <a:pt x="344" y="179"/>
                        </a:lnTo>
                        <a:lnTo>
                          <a:pt x="344" y="179"/>
                        </a:lnTo>
                        <a:lnTo>
                          <a:pt x="341" y="182"/>
                        </a:lnTo>
                        <a:lnTo>
                          <a:pt x="341" y="182"/>
                        </a:lnTo>
                        <a:lnTo>
                          <a:pt x="339" y="182"/>
                        </a:lnTo>
                        <a:lnTo>
                          <a:pt x="339" y="182"/>
                        </a:lnTo>
                        <a:lnTo>
                          <a:pt x="336" y="180"/>
                        </a:lnTo>
                        <a:lnTo>
                          <a:pt x="331" y="180"/>
                        </a:lnTo>
                        <a:lnTo>
                          <a:pt x="331" y="180"/>
                        </a:lnTo>
                        <a:lnTo>
                          <a:pt x="327" y="179"/>
                        </a:lnTo>
                        <a:lnTo>
                          <a:pt x="324" y="180"/>
                        </a:lnTo>
                        <a:lnTo>
                          <a:pt x="324" y="180"/>
                        </a:lnTo>
                        <a:lnTo>
                          <a:pt x="316" y="185"/>
                        </a:lnTo>
                        <a:lnTo>
                          <a:pt x="316" y="185"/>
                        </a:lnTo>
                        <a:lnTo>
                          <a:pt x="314" y="185"/>
                        </a:lnTo>
                        <a:lnTo>
                          <a:pt x="312" y="187"/>
                        </a:lnTo>
                        <a:lnTo>
                          <a:pt x="312" y="187"/>
                        </a:lnTo>
                        <a:lnTo>
                          <a:pt x="312" y="191"/>
                        </a:lnTo>
                        <a:lnTo>
                          <a:pt x="312" y="191"/>
                        </a:lnTo>
                        <a:lnTo>
                          <a:pt x="307" y="194"/>
                        </a:lnTo>
                        <a:lnTo>
                          <a:pt x="307" y="194"/>
                        </a:lnTo>
                        <a:lnTo>
                          <a:pt x="305" y="197"/>
                        </a:lnTo>
                        <a:lnTo>
                          <a:pt x="92" y="235"/>
                        </a:lnTo>
                        <a:lnTo>
                          <a:pt x="34" y="247"/>
                        </a:lnTo>
                        <a:lnTo>
                          <a:pt x="20" y="170"/>
                        </a:lnTo>
                        <a:lnTo>
                          <a:pt x="0" y="48"/>
                        </a:lnTo>
                        <a:lnTo>
                          <a:pt x="0" y="48"/>
                        </a:lnTo>
                        <a:lnTo>
                          <a:pt x="10" y="46"/>
                        </a:lnTo>
                        <a:lnTo>
                          <a:pt x="10" y="46"/>
                        </a:lnTo>
                        <a:lnTo>
                          <a:pt x="14" y="45"/>
                        </a:lnTo>
                        <a:lnTo>
                          <a:pt x="17" y="41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5" y="31"/>
                        </a:lnTo>
                        <a:lnTo>
                          <a:pt x="31" y="26"/>
                        </a:lnTo>
                        <a:lnTo>
                          <a:pt x="31" y="26"/>
                        </a:lnTo>
                        <a:lnTo>
                          <a:pt x="34" y="24"/>
                        </a:lnTo>
                        <a:lnTo>
                          <a:pt x="39" y="22"/>
                        </a:lnTo>
                        <a:lnTo>
                          <a:pt x="44" y="56"/>
                        </a:lnTo>
                        <a:lnTo>
                          <a:pt x="44" y="56"/>
                        </a:lnTo>
                        <a:lnTo>
                          <a:pt x="153" y="33"/>
                        </a:lnTo>
                        <a:lnTo>
                          <a:pt x="239" y="14"/>
                        </a:lnTo>
                        <a:lnTo>
                          <a:pt x="300" y="0"/>
                        </a:lnTo>
                        <a:lnTo>
                          <a:pt x="300" y="0"/>
                        </a:lnTo>
                        <a:lnTo>
                          <a:pt x="302" y="0"/>
                        </a:lnTo>
                        <a:lnTo>
                          <a:pt x="302" y="0"/>
                        </a:lnTo>
                        <a:lnTo>
                          <a:pt x="305" y="0"/>
                        </a:lnTo>
                        <a:lnTo>
                          <a:pt x="309" y="2"/>
                        </a:lnTo>
                        <a:lnTo>
                          <a:pt x="309" y="2"/>
                        </a:lnTo>
                        <a:lnTo>
                          <a:pt x="314" y="6"/>
                        </a:lnTo>
                        <a:lnTo>
                          <a:pt x="314" y="6"/>
                        </a:lnTo>
                        <a:lnTo>
                          <a:pt x="319" y="7"/>
                        </a:lnTo>
                        <a:lnTo>
                          <a:pt x="319" y="7"/>
                        </a:lnTo>
                        <a:lnTo>
                          <a:pt x="324" y="9"/>
                        </a:lnTo>
                        <a:lnTo>
                          <a:pt x="324" y="9"/>
                        </a:lnTo>
                        <a:lnTo>
                          <a:pt x="326" y="12"/>
                        </a:lnTo>
                        <a:lnTo>
                          <a:pt x="326" y="12"/>
                        </a:lnTo>
                        <a:lnTo>
                          <a:pt x="326" y="17"/>
                        </a:lnTo>
                        <a:lnTo>
                          <a:pt x="326" y="22"/>
                        </a:lnTo>
                        <a:lnTo>
                          <a:pt x="326" y="22"/>
                        </a:lnTo>
                        <a:lnTo>
                          <a:pt x="331" y="28"/>
                        </a:lnTo>
                        <a:lnTo>
                          <a:pt x="331" y="28"/>
                        </a:lnTo>
                        <a:lnTo>
                          <a:pt x="331" y="29"/>
                        </a:lnTo>
                        <a:lnTo>
                          <a:pt x="333" y="29"/>
                        </a:lnTo>
                        <a:lnTo>
                          <a:pt x="333" y="29"/>
                        </a:lnTo>
                        <a:lnTo>
                          <a:pt x="334" y="29"/>
                        </a:lnTo>
                        <a:lnTo>
                          <a:pt x="334" y="29"/>
                        </a:lnTo>
                        <a:lnTo>
                          <a:pt x="338" y="31"/>
                        </a:lnTo>
                        <a:lnTo>
                          <a:pt x="341" y="31"/>
                        </a:lnTo>
                        <a:lnTo>
                          <a:pt x="341" y="31"/>
                        </a:lnTo>
                        <a:lnTo>
                          <a:pt x="343" y="34"/>
                        </a:lnTo>
                        <a:lnTo>
                          <a:pt x="346" y="36"/>
                        </a:lnTo>
                        <a:lnTo>
                          <a:pt x="346" y="36"/>
                        </a:lnTo>
                        <a:lnTo>
                          <a:pt x="351" y="38"/>
                        </a:lnTo>
                        <a:lnTo>
                          <a:pt x="355" y="39"/>
                        </a:lnTo>
                        <a:lnTo>
                          <a:pt x="356" y="41"/>
                        </a:lnTo>
                        <a:lnTo>
                          <a:pt x="356" y="41"/>
                        </a:lnTo>
                        <a:lnTo>
                          <a:pt x="358" y="46"/>
                        </a:lnTo>
                        <a:lnTo>
                          <a:pt x="358" y="46"/>
                        </a:lnTo>
                        <a:lnTo>
                          <a:pt x="355" y="50"/>
                        </a:lnTo>
                        <a:lnTo>
                          <a:pt x="351" y="55"/>
                        </a:lnTo>
                        <a:lnTo>
                          <a:pt x="351" y="55"/>
                        </a:lnTo>
                        <a:lnTo>
                          <a:pt x="351" y="60"/>
                        </a:lnTo>
                        <a:lnTo>
                          <a:pt x="351" y="63"/>
                        </a:lnTo>
                        <a:lnTo>
                          <a:pt x="351" y="63"/>
                        </a:lnTo>
                        <a:lnTo>
                          <a:pt x="348" y="65"/>
                        </a:lnTo>
                        <a:lnTo>
                          <a:pt x="346" y="68"/>
                        </a:lnTo>
                        <a:lnTo>
                          <a:pt x="346" y="68"/>
                        </a:lnTo>
                        <a:lnTo>
                          <a:pt x="344" y="72"/>
                        </a:lnTo>
                        <a:lnTo>
                          <a:pt x="343" y="77"/>
                        </a:lnTo>
                        <a:lnTo>
                          <a:pt x="343" y="77"/>
                        </a:lnTo>
                        <a:lnTo>
                          <a:pt x="341" y="80"/>
                        </a:lnTo>
                        <a:lnTo>
                          <a:pt x="341" y="84"/>
                        </a:lnTo>
                        <a:lnTo>
                          <a:pt x="341" y="84"/>
                        </a:lnTo>
                        <a:lnTo>
                          <a:pt x="343" y="94"/>
                        </a:lnTo>
                        <a:lnTo>
                          <a:pt x="341" y="104"/>
                        </a:lnTo>
                        <a:lnTo>
                          <a:pt x="341" y="104"/>
                        </a:lnTo>
                        <a:lnTo>
                          <a:pt x="343" y="107"/>
                        </a:lnTo>
                        <a:lnTo>
                          <a:pt x="343" y="112"/>
                        </a:lnTo>
                        <a:lnTo>
                          <a:pt x="343" y="112"/>
                        </a:lnTo>
                        <a:lnTo>
                          <a:pt x="346" y="116"/>
                        </a:lnTo>
                        <a:lnTo>
                          <a:pt x="350" y="118"/>
                        </a:lnTo>
                        <a:lnTo>
                          <a:pt x="350" y="118"/>
                        </a:lnTo>
                        <a:lnTo>
                          <a:pt x="351" y="121"/>
                        </a:lnTo>
                        <a:lnTo>
                          <a:pt x="353" y="124"/>
                        </a:lnTo>
                        <a:lnTo>
                          <a:pt x="356" y="128"/>
                        </a:lnTo>
                        <a:lnTo>
                          <a:pt x="360" y="129"/>
                        </a:lnTo>
                        <a:lnTo>
                          <a:pt x="360" y="129"/>
                        </a:lnTo>
                        <a:lnTo>
                          <a:pt x="361" y="133"/>
                        </a:lnTo>
                        <a:lnTo>
                          <a:pt x="361" y="138"/>
                        </a:lnTo>
                        <a:lnTo>
                          <a:pt x="363" y="146"/>
                        </a:lnTo>
                        <a:lnTo>
                          <a:pt x="363" y="146"/>
                        </a:lnTo>
                        <a:lnTo>
                          <a:pt x="365" y="150"/>
                        </a:lnTo>
                        <a:lnTo>
                          <a:pt x="365" y="155"/>
                        </a:lnTo>
                        <a:lnTo>
                          <a:pt x="365" y="155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1" name="Freeform 25">
                    <a:extLst>
                      <a:ext uri="{FF2B5EF4-FFF2-40B4-BE49-F238E27FC236}">
                        <a16:creationId xmlns:a16="http://schemas.microsoft.com/office/drawing/2014/main" id="{D78B1F58-C360-43FE-9953-35DEAA9CE1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1425" y="3655662"/>
                    <a:ext cx="733984" cy="767346"/>
                  </a:xfrm>
                  <a:custGeom>
                    <a:avLst/>
                    <a:gdLst>
                      <a:gd name="T0" fmla="*/ 350 w 352"/>
                      <a:gd name="T1" fmla="*/ 222 h 368"/>
                      <a:gd name="T2" fmla="*/ 345 w 352"/>
                      <a:gd name="T3" fmla="*/ 229 h 368"/>
                      <a:gd name="T4" fmla="*/ 333 w 352"/>
                      <a:gd name="T5" fmla="*/ 233 h 368"/>
                      <a:gd name="T6" fmla="*/ 328 w 352"/>
                      <a:gd name="T7" fmla="*/ 238 h 368"/>
                      <a:gd name="T8" fmla="*/ 331 w 352"/>
                      <a:gd name="T9" fmla="*/ 246 h 368"/>
                      <a:gd name="T10" fmla="*/ 325 w 352"/>
                      <a:gd name="T11" fmla="*/ 258 h 368"/>
                      <a:gd name="T12" fmla="*/ 321 w 352"/>
                      <a:gd name="T13" fmla="*/ 268 h 368"/>
                      <a:gd name="T14" fmla="*/ 319 w 352"/>
                      <a:gd name="T15" fmla="*/ 277 h 368"/>
                      <a:gd name="T16" fmla="*/ 325 w 352"/>
                      <a:gd name="T17" fmla="*/ 285 h 368"/>
                      <a:gd name="T18" fmla="*/ 316 w 352"/>
                      <a:gd name="T19" fmla="*/ 297 h 368"/>
                      <a:gd name="T20" fmla="*/ 314 w 352"/>
                      <a:gd name="T21" fmla="*/ 302 h 368"/>
                      <a:gd name="T22" fmla="*/ 319 w 352"/>
                      <a:gd name="T23" fmla="*/ 312 h 368"/>
                      <a:gd name="T24" fmla="*/ 323 w 352"/>
                      <a:gd name="T25" fmla="*/ 326 h 368"/>
                      <a:gd name="T26" fmla="*/ 309 w 352"/>
                      <a:gd name="T27" fmla="*/ 336 h 368"/>
                      <a:gd name="T28" fmla="*/ 296 w 352"/>
                      <a:gd name="T29" fmla="*/ 333 h 368"/>
                      <a:gd name="T30" fmla="*/ 287 w 352"/>
                      <a:gd name="T31" fmla="*/ 338 h 368"/>
                      <a:gd name="T32" fmla="*/ 285 w 352"/>
                      <a:gd name="T33" fmla="*/ 360 h 368"/>
                      <a:gd name="T34" fmla="*/ 275 w 352"/>
                      <a:gd name="T35" fmla="*/ 360 h 368"/>
                      <a:gd name="T36" fmla="*/ 269 w 352"/>
                      <a:gd name="T37" fmla="*/ 353 h 368"/>
                      <a:gd name="T38" fmla="*/ 84 w 352"/>
                      <a:gd name="T39" fmla="*/ 368 h 368"/>
                      <a:gd name="T40" fmla="*/ 82 w 352"/>
                      <a:gd name="T41" fmla="*/ 367 h 368"/>
                      <a:gd name="T42" fmla="*/ 87 w 352"/>
                      <a:gd name="T43" fmla="*/ 365 h 368"/>
                      <a:gd name="T44" fmla="*/ 85 w 352"/>
                      <a:gd name="T45" fmla="*/ 365 h 368"/>
                      <a:gd name="T46" fmla="*/ 78 w 352"/>
                      <a:gd name="T47" fmla="*/ 358 h 368"/>
                      <a:gd name="T48" fmla="*/ 73 w 352"/>
                      <a:gd name="T49" fmla="*/ 341 h 368"/>
                      <a:gd name="T50" fmla="*/ 67 w 352"/>
                      <a:gd name="T51" fmla="*/ 329 h 368"/>
                      <a:gd name="T52" fmla="*/ 67 w 352"/>
                      <a:gd name="T53" fmla="*/ 319 h 368"/>
                      <a:gd name="T54" fmla="*/ 63 w 352"/>
                      <a:gd name="T55" fmla="*/ 304 h 368"/>
                      <a:gd name="T56" fmla="*/ 60 w 352"/>
                      <a:gd name="T57" fmla="*/ 289 h 368"/>
                      <a:gd name="T58" fmla="*/ 63 w 352"/>
                      <a:gd name="T59" fmla="*/ 273 h 368"/>
                      <a:gd name="T60" fmla="*/ 61 w 352"/>
                      <a:gd name="T61" fmla="*/ 256 h 368"/>
                      <a:gd name="T62" fmla="*/ 67 w 352"/>
                      <a:gd name="T63" fmla="*/ 234 h 368"/>
                      <a:gd name="T64" fmla="*/ 60 w 352"/>
                      <a:gd name="T65" fmla="*/ 228 h 368"/>
                      <a:gd name="T66" fmla="*/ 60 w 352"/>
                      <a:gd name="T67" fmla="*/ 219 h 368"/>
                      <a:gd name="T68" fmla="*/ 53 w 352"/>
                      <a:gd name="T69" fmla="*/ 216 h 368"/>
                      <a:gd name="T70" fmla="*/ 45 w 352"/>
                      <a:gd name="T71" fmla="*/ 205 h 368"/>
                      <a:gd name="T72" fmla="*/ 87 w 352"/>
                      <a:gd name="T73" fmla="*/ 15 h 368"/>
                      <a:gd name="T74" fmla="*/ 170 w 352"/>
                      <a:gd name="T75" fmla="*/ 0 h 368"/>
                      <a:gd name="T76" fmla="*/ 163 w 352"/>
                      <a:gd name="T77" fmla="*/ 17 h 368"/>
                      <a:gd name="T78" fmla="*/ 162 w 352"/>
                      <a:gd name="T79" fmla="*/ 27 h 368"/>
                      <a:gd name="T80" fmla="*/ 170 w 352"/>
                      <a:gd name="T81" fmla="*/ 43 h 368"/>
                      <a:gd name="T82" fmla="*/ 184 w 352"/>
                      <a:gd name="T83" fmla="*/ 46 h 368"/>
                      <a:gd name="T84" fmla="*/ 192 w 352"/>
                      <a:gd name="T85" fmla="*/ 49 h 368"/>
                      <a:gd name="T86" fmla="*/ 199 w 352"/>
                      <a:gd name="T87" fmla="*/ 61 h 368"/>
                      <a:gd name="T88" fmla="*/ 213 w 352"/>
                      <a:gd name="T89" fmla="*/ 78 h 368"/>
                      <a:gd name="T90" fmla="*/ 226 w 352"/>
                      <a:gd name="T91" fmla="*/ 92 h 368"/>
                      <a:gd name="T92" fmla="*/ 238 w 352"/>
                      <a:gd name="T93" fmla="*/ 102 h 368"/>
                      <a:gd name="T94" fmla="*/ 263 w 352"/>
                      <a:gd name="T95" fmla="*/ 124 h 368"/>
                      <a:gd name="T96" fmla="*/ 280 w 352"/>
                      <a:gd name="T97" fmla="*/ 136 h 368"/>
                      <a:gd name="T98" fmla="*/ 296 w 352"/>
                      <a:gd name="T99" fmla="*/ 148 h 368"/>
                      <a:gd name="T100" fmla="*/ 302 w 352"/>
                      <a:gd name="T101" fmla="*/ 158 h 368"/>
                      <a:gd name="T102" fmla="*/ 306 w 352"/>
                      <a:gd name="T103" fmla="*/ 168 h 368"/>
                      <a:gd name="T104" fmla="*/ 313 w 352"/>
                      <a:gd name="T105" fmla="*/ 180 h 368"/>
                      <a:gd name="T106" fmla="*/ 318 w 352"/>
                      <a:gd name="T107" fmla="*/ 187 h 368"/>
                      <a:gd name="T108" fmla="*/ 325 w 352"/>
                      <a:gd name="T109" fmla="*/ 197 h 368"/>
                      <a:gd name="T110" fmla="*/ 330 w 352"/>
                      <a:gd name="T111" fmla="*/ 205 h 368"/>
                      <a:gd name="T112" fmla="*/ 341 w 352"/>
                      <a:gd name="T113" fmla="*/ 214 h 368"/>
                      <a:gd name="T114" fmla="*/ 352 w 352"/>
                      <a:gd name="T115" fmla="*/ 222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352" h="368">
                        <a:moveTo>
                          <a:pt x="352" y="222"/>
                        </a:moveTo>
                        <a:lnTo>
                          <a:pt x="352" y="222"/>
                        </a:lnTo>
                        <a:lnTo>
                          <a:pt x="350" y="222"/>
                        </a:lnTo>
                        <a:lnTo>
                          <a:pt x="350" y="222"/>
                        </a:lnTo>
                        <a:lnTo>
                          <a:pt x="347" y="226"/>
                        </a:lnTo>
                        <a:lnTo>
                          <a:pt x="347" y="226"/>
                        </a:lnTo>
                        <a:lnTo>
                          <a:pt x="345" y="229"/>
                        </a:lnTo>
                        <a:lnTo>
                          <a:pt x="345" y="229"/>
                        </a:lnTo>
                        <a:lnTo>
                          <a:pt x="341" y="233"/>
                        </a:lnTo>
                        <a:lnTo>
                          <a:pt x="336" y="233"/>
                        </a:lnTo>
                        <a:lnTo>
                          <a:pt x="336" y="233"/>
                        </a:lnTo>
                        <a:lnTo>
                          <a:pt x="333" y="233"/>
                        </a:lnTo>
                        <a:lnTo>
                          <a:pt x="330" y="233"/>
                        </a:lnTo>
                        <a:lnTo>
                          <a:pt x="328" y="236"/>
                        </a:lnTo>
                        <a:lnTo>
                          <a:pt x="328" y="236"/>
                        </a:lnTo>
                        <a:lnTo>
                          <a:pt x="328" y="238"/>
                        </a:lnTo>
                        <a:lnTo>
                          <a:pt x="328" y="239"/>
                        </a:lnTo>
                        <a:lnTo>
                          <a:pt x="331" y="243"/>
                        </a:lnTo>
                        <a:lnTo>
                          <a:pt x="331" y="243"/>
                        </a:lnTo>
                        <a:lnTo>
                          <a:pt x="331" y="246"/>
                        </a:lnTo>
                        <a:lnTo>
                          <a:pt x="331" y="251"/>
                        </a:lnTo>
                        <a:lnTo>
                          <a:pt x="328" y="255"/>
                        </a:lnTo>
                        <a:lnTo>
                          <a:pt x="325" y="258"/>
                        </a:lnTo>
                        <a:lnTo>
                          <a:pt x="325" y="258"/>
                        </a:lnTo>
                        <a:lnTo>
                          <a:pt x="326" y="261"/>
                        </a:lnTo>
                        <a:lnTo>
                          <a:pt x="326" y="265"/>
                        </a:lnTo>
                        <a:lnTo>
                          <a:pt x="326" y="265"/>
                        </a:lnTo>
                        <a:lnTo>
                          <a:pt x="321" y="268"/>
                        </a:lnTo>
                        <a:lnTo>
                          <a:pt x="319" y="272"/>
                        </a:lnTo>
                        <a:lnTo>
                          <a:pt x="319" y="273"/>
                        </a:lnTo>
                        <a:lnTo>
                          <a:pt x="319" y="273"/>
                        </a:lnTo>
                        <a:lnTo>
                          <a:pt x="319" y="277"/>
                        </a:lnTo>
                        <a:lnTo>
                          <a:pt x="321" y="278"/>
                        </a:lnTo>
                        <a:lnTo>
                          <a:pt x="323" y="282"/>
                        </a:lnTo>
                        <a:lnTo>
                          <a:pt x="325" y="285"/>
                        </a:lnTo>
                        <a:lnTo>
                          <a:pt x="325" y="285"/>
                        </a:lnTo>
                        <a:lnTo>
                          <a:pt x="323" y="289"/>
                        </a:lnTo>
                        <a:lnTo>
                          <a:pt x="321" y="292"/>
                        </a:lnTo>
                        <a:lnTo>
                          <a:pt x="316" y="297"/>
                        </a:lnTo>
                        <a:lnTo>
                          <a:pt x="316" y="297"/>
                        </a:lnTo>
                        <a:lnTo>
                          <a:pt x="313" y="299"/>
                        </a:lnTo>
                        <a:lnTo>
                          <a:pt x="313" y="300"/>
                        </a:lnTo>
                        <a:lnTo>
                          <a:pt x="314" y="302"/>
                        </a:lnTo>
                        <a:lnTo>
                          <a:pt x="314" y="302"/>
                        </a:lnTo>
                        <a:lnTo>
                          <a:pt x="318" y="302"/>
                        </a:lnTo>
                        <a:lnTo>
                          <a:pt x="323" y="302"/>
                        </a:lnTo>
                        <a:lnTo>
                          <a:pt x="323" y="302"/>
                        </a:lnTo>
                        <a:lnTo>
                          <a:pt x="319" y="312"/>
                        </a:lnTo>
                        <a:lnTo>
                          <a:pt x="319" y="317"/>
                        </a:lnTo>
                        <a:lnTo>
                          <a:pt x="321" y="323"/>
                        </a:lnTo>
                        <a:lnTo>
                          <a:pt x="321" y="323"/>
                        </a:lnTo>
                        <a:lnTo>
                          <a:pt x="323" y="326"/>
                        </a:lnTo>
                        <a:lnTo>
                          <a:pt x="323" y="326"/>
                        </a:lnTo>
                        <a:lnTo>
                          <a:pt x="313" y="334"/>
                        </a:lnTo>
                        <a:lnTo>
                          <a:pt x="313" y="334"/>
                        </a:lnTo>
                        <a:lnTo>
                          <a:pt x="309" y="336"/>
                        </a:lnTo>
                        <a:lnTo>
                          <a:pt x="306" y="336"/>
                        </a:lnTo>
                        <a:lnTo>
                          <a:pt x="299" y="333"/>
                        </a:lnTo>
                        <a:lnTo>
                          <a:pt x="299" y="333"/>
                        </a:lnTo>
                        <a:lnTo>
                          <a:pt x="296" y="333"/>
                        </a:lnTo>
                        <a:lnTo>
                          <a:pt x="292" y="333"/>
                        </a:lnTo>
                        <a:lnTo>
                          <a:pt x="289" y="334"/>
                        </a:lnTo>
                        <a:lnTo>
                          <a:pt x="287" y="338"/>
                        </a:lnTo>
                        <a:lnTo>
                          <a:pt x="287" y="338"/>
                        </a:lnTo>
                        <a:lnTo>
                          <a:pt x="287" y="345"/>
                        </a:lnTo>
                        <a:lnTo>
                          <a:pt x="287" y="351"/>
                        </a:lnTo>
                        <a:lnTo>
                          <a:pt x="287" y="351"/>
                        </a:lnTo>
                        <a:lnTo>
                          <a:pt x="285" y="360"/>
                        </a:lnTo>
                        <a:lnTo>
                          <a:pt x="282" y="362"/>
                        </a:lnTo>
                        <a:lnTo>
                          <a:pt x="279" y="362"/>
                        </a:lnTo>
                        <a:lnTo>
                          <a:pt x="279" y="362"/>
                        </a:lnTo>
                        <a:lnTo>
                          <a:pt x="275" y="360"/>
                        </a:lnTo>
                        <a:lnTo>
                          <a:pt x="274" y="358"/>
                        </a:lnTo>
                        <a:lnTo>
                          <a:pt x="270" y="355"/>
                        </a:lnTo>
                        <a:lnTo>
                          <a:pt x="269" y="353"/>
                        </a:lnTo>
                        <a:lnTo>
                          <a:pt x="269" y="353"/>
                        </a:lnTo>
                        <a:lnTo>
                          <a:pt x="263" y="353"/>
                        </a:lnTo>
                        <a:lnTo>
                          <a:pt x="260" y="353"/>
                        </a:lnTo>
                        <a:lnTo>
                          <a:pt x="84" y="368"/>
                        </a:lnTo>
                        <a:lnTo>
                          <a:pt x="84" y="368"/>
                        </a:lnTo>
                        <a:lnTo>
                          <a:pt x="80" y="368"/>
                        </a:lnTo>
                        <a:lnTo>
                          <a:pt x="80" y="368"/>
                        </a:lnTo>
                        <a:lnTo>
                          <a:pt x="82" y="367"/>
                        </a:lnTo>
                        <a:lnTo>
                          <a:pt x="82" y="367"/>
                        </a:lnTo>
                        <a:lnTo>
                          <a:pt x="87" y="365"/>
                        </a:lnTo>
                        <a:lnTo>
                          <a:pt x="87" y="365"/>
                        </a:lnTo>
                        <a:lnTo>
                          <a:pt x="87" y="365"/>
                        </a:lnTo>
                        <a:lnTo>
                          <a:pt x="87" y="365"/>
                        </a:lnTo>
                        <a:lnTo>
                          <a:pt x="87" y="365"/>
                        </a:lnTo>
                        <a:lnTo>
                          <a:pt x="87" y="365"/>
                        </a:lnTo>
                        <a:lnTo>
                          <a:pt x="85" y="365"/>
                        </a:lnTo>
                        <a:lnTo>
                          <a:pt x="85" y="365"/>
                        </a:lnTo>
                        <a:lnTo>
                          <a:pt x="85" y="365"/>
                        </a:lnTo>
                        <a:lnTo>
                          <a:pt x="85" y="365"/>
                        </a:lnTo>
                        <a:lnTo>
                          <a:pt x="82" y="363"/>
                        </a:lnTo>
                        <a:lnTo>
                          <a:pt x="78" y="358"/>
                        </a:lnTo>
                        <a:lnTo>
                          <a:pt x="73" y="346"/>
                        </a:lnTo>
                        <a:lnTo>
                          <a:pt x="73" y="346"/>
                        </a:lnTo>
                        <a:lnTo>
                          <a:pt x="73" y="341"/>
                        </a:lnTo>
                        <a:lnTo>
                          <a:pt x="73" y="341"/>
                        </a:lnTo>
                        <a:lnTo>
                          <a:pt x="72" y="338"/>
                        </a:lnTo>
                        <a:lnTo>
                          <a:pt x="70" y="334"/>
                        </a:lnTo>
                        <a:lnTo>
                          <a:pt x="70" y="334"/>
                        </a:lnTo>
                        <a:lnTo>
                          <a:pt x="67" y="329"/>
                        </a:lnTo>
                        <a:lnTo>
                          <a:pt x="67" y="324"/>
                        </a:lnTo>
                        <a:lnTo>
                          <a:pt x="67" y="324"/>
                        </a:lnTo>
                        <a:lnTo>
                          <a:pt x="67" y="319"/>
                        </a:lnTo>
                        <a:lnTo>
                          <a:pt x="67" y="319"/>
                        </a:lnTo>
                        <a:lnTo>
                          <a:pt x="65" y="316"/>
                        </a:lnTo>
                        <a:lnTo>
                          <a:pt x="65" y="312"/>
                        </a:lnTo>
                        <a:lnTo>
                          <a:pt x="65" y="312"/>
                        </a:lnTo>
                        <a:lnTo>
                          <a:pt x="63" y="304"/>
                        </a:lnTo>
                        <a:lnTo>
                          <a:pt x="63" y="304"/>
                        </a:lnTo>
                        <a:lnTo>
                          <a:pt x="60" y="294"/>
                        </a:lnTo>
                        <a:lnTo>
                          <a:pt x="60" y="294"/>
                        </a:lnTo>
                        <a:lnTo>
                          <a:pt x="60" y="289"/>
                        </a:lnTo>
                        <a:lnTo>
                          <a:pt x="61" y="284"/>
                        </a:lnTo>
                        <a:lnTo>
                          <a:pt x="61" y="284"/>
                        </a:lnTo>
                        <a:lnTo>
                          <a:pt x="63" y="278"/>
                        </a:lnTo>
                        <a:lnTo>
                          <a:pt x="63" y="273"/>
                        </a:lnTo>
                        <a:lnTo>
                          <a:pt x="63" y="273"/>
                        </a:lnTo>
                        <a:lnTo>
                          <a:pt x="63" y="261"/>
                        </a:lnTo>
                        <a:lnTo>
                          <a:pt x="63" y="261"/>
                        </a:lnTo>
                        <a:lnTo>
                          <a:pt x="61" y="256"/>
                        </a:lnTo>
                        <a:lnTo>
                          <a:pt x="61" y="251"/>
                        </a:lnTo>
                        <a:lnTo>
                          <a:pt x="61" y="251"/>
                        </a:lnTo>
                        <a:lnTo>
                          <a:pt x="65" y="239"/>
                        </a:lnTo>
                        <a:lnTo>
                          <a:pt x="67" y="234"/>
                        </a:lnTo>
                        <a:lnTo>
                          <a:pt x="63" y="229"/>
                        </a:lnTo>
                        <a:lnTo>
                          <a:pt x="63" y="229"/>
                        </a:lnTo>
                        <a:lnTo>
                          <a:pt x="61" y="228"/>
                        </a:lnTo>
                        <a:lnTo>
                          <a:pt x="60" y="228"/>
                        </a:lnTo>
                        <a:lnTo>
                          <a:pt x="58" y="226"/>
                        </a:lnTo>
                        <a:lnTo>
                          <a:pt x="58" y="226"/>
                        </a:lnTo>
                        <a:lnTo>
                          <a:pt x="60" y="222"/>
                        </a:lnTo>
                        <a:lnTo>
                          <a:pt x="60" y="219"/>
                        </a:lnTo>
                        <a:lnTo>
                          <a:pt x="60" y="219"/>
                        </a:lnTo>
                        <a:lnTo>
                          <a:pt x="58" y="217"/>
                        </a:lnTo>
                        <a:lnTo>
                          <a:pt x="56" y="216"/>
                        </a:lnTo>
                        <a:lnTo>
                          <a:pt x="53" y="216"/>
                        </a:lnTo>
                        <a:lnTo>
                          <a:pt x="53" y="216"/>
                        </a:lnTo>
                        <a:lnTo>
                          <a:pt x="48" y="214"/>
                        </a:lnTo>
                        <a:lnTo>
                          <a:pt x="46" y="209"/>
                        </a:lnTo>
                        <a:lnTo>
                          <a:pt x="45" y="205"/>
                        </a:lnTo>
                        <a:lnTo>
                          <a:pt x="45" y="200"/>
                        </a:lnTo>
                        <a:lnTo>
                          <a:pt x="0" y="26"/>
                        </a:lnTo>
                        <a:lnTo>
                          <a:pt x="0" y="26"/>
                        </a:lnTo>
                        <a:lnTo>
                          <a:pt x="87" y="15"/>
                        </a:lnTo>
                        <a:lnTo>
                          <a:pt x="87" y="15"/>
                        </a:lnTo>
                        <a:lnTo>
                          <a:pt x="133" y="9"/>
                        </a:lnTo>
                        <a:lnTo>
                          <a:pt x="170" y="0"/>
                        </a:lnTo>
                        <a:lnTo>
                          <a:pt x="170" y="0"/>
                        </a:lnTo>
                        <a:lnTo>
                          <a:pt x="167" y="5"/>
                        </a:lnTo>
                        <a:lnTo>
                          <a:pt x="163" y="10"/>
                        </a:lnTo>
                        <a:lnTo>
                          <a:pt x="163" y="10"/>
                        </a:lnTo>
                        <a:lnTo>
                          <a:pt x="163" y="17"/>
                        </a:lnTo>
                        <a:lnTo>
                          <a:pt x="163" y="17"/>
                        </a:lnTo>
                        <a:lnTo>
                          <a:pt x="160" y="22"/>
                        </a:lnTo>
                        <a:lnTo>
                          <a:pt x="162" y="27"/>
                        </a:lnTo>
                        <a:lnTo>
                          <a:pt x="162" y="27"/>
                        </a:lnTo>
                        <a:lnTo>
                          <a:pt x="163" y="36"/>
                        </a:lnTo>
                        <a:lnTo>
                          <a:pt x="167" y="39"/>
                        </a:lnTo>
                        <a:lnTo>
                          <a:pt x="170" y="43"/>
                        </a:lnTo>
                        <a:lnTo>
                          <a:pt x="170" y="43"/>
                        </a:lnTo>
                        <a:lnTo>
                          <a:pt x="175" y="43"/>
                        </a:lnTo>
                        <a:lnTo>
                          <a:pt x="182" y="43"/>
                        </a:lnTo>
                        <a:lnTo>
                          <a:pt x="182" y="43"/>
                        </a:lnTo>
                        <a:lnTo>
                          <a:pt x="184" y="46"/>
                        </a:lnTo>
                        <a:lnTo>
                          <a:pt x="185" y="49"/>
                        </a:lnTo>
                        <a:lnTo>
                          <a:pt x="185" y="49"/>
                        </a:lnTo>
                        <a:lnTo>
                          <a:pt x="189" y="49"/>
                        </a:lnTo>
                        <a:lnTo>
                          <a:pt x="192" y="49"/>
                        </a:lnTo>
                        <a:lnTo>
                          <a:pt x="192" y="49"/>
                        </a:lnTo>
                        <a:lnTo>
                          <a:pt x="196" y="54"/>
                        </a:lnTo>
                        <a:lnTo>
                          <a:pt x="199" y="61"/>
                        </a:lnTo>
                        <a:lnTo>
                          <a:pt x="199" y="61"/>
                        </a:lnTo>
                        <a:lnTo>
                          <a:pt x="202" y="65"/>
                        </a:lnTo>
                        <a:lnTo>
                          <a:pt x="206" y="68"/>
                        </a:lnTo>
                        <a:lnTo>
                          <a:pt x="209" y="73"/>
                        </a:lnTo>
                        <a:lnTo>
                          <a:pt x="213" y="78"/>
                        </a:lnTo>
                        <a:lnTo>
                          <a:pt x="213" y="78"/>
                        </a:lnTo>
                        <a:lnTo>
                          <a:pt x="214" y="83"/>
                        </a:lnTo>
                        <a:lnTo>
                          <a:pt x="218" y="87"/>
                        </a:lnTo>
                        <a:lnTo>
                          <a:pt x="226" y="92"/>
                        </a:lnTo>
                        <a:lnTo>
                          <a:pt x="226" y="92"/>
                        </a:lnTo>
                        <a:lnTo>
                          <a:pt x="231" y="97"/>
                        </a:lnTo>
                        <a:lnTo>
                          <a:pt x="238" y="102"/>
                        </a:lnTo>
                        <a:lnTo>
                          <a:pt x="238" y="102"/>
                        </a:lnTo>
                        <a:lnTo>
                          <a:pt x="253" y="114"/>
                        </a:lnTo>
                        <a:lnTo>
                          <a:pt x="253" y="114"/>
                        </a:lnTo>
                        <a:lnTo>
                          <a:pt x="258" y="119"/>
                        </a:lnTo>
                        <a:lnTo>
                          <a:pt x="263" y="124"/>
                        </a:lnTo>
                        <a:lnTo>
                          <a:pt x="269" y="129"/>
                        </a:lnTo>
                        <a:lnTo>
                          <a:pt x="275" y="134"/>
                        </a:lnTo>
                        <a:lnTo>
                          <a:pt x="275" y="134"/>
                        </a:lnTo>
                        <a:lnTo>
                          <a:pt x="280" y="136"/>
                        </a:lnTo>
                        <a:lnTo>
                          <a:pt x="285" y="139"/>
                        </a:lnTo>
                        <a:lnTo>
                          <a:pt x="285" y="139"/>
                        </a:lnTo>
                        <a:lnTo>
                          <a:pt x="291" y="144"/>
                        </a:lnTo>
                        <a:lnTo>
                          <a:pt x="296" y="148"/>
                        </a:lnTo>
                        <a:lnTo>
                          <a:pt x="296" y="148"/>
                        </a:lnTo>
                        <a:lnTo>
                          <a:pt x="299" y="151"/>
                        </a:lnTo>
                        <a:lnTo>
                          <a:pt x="302" y="158"/>
                        </a:lnTo>
                        <a:lnTo>
                          <a:pt x="302" y="158"/>
                        </a:lnTo>
                        <a:lnTo>
                          <a:pt x="304" y="163"/>
                        </a:lnTo>
                        <a:lnTo>
                          <a:pt x="304" y="163"/>
                        </a:lnTo>
                        <a:lnTo>
                          <a:pt x="306" y="168"/>
                        </a:lnTo>
                        <a:lnTo>
                          <a:pt x="306" y="168"/>
                        </a:lnTo>
                        <a:lnTo>
                          <a:pt x="308" y="173"/>
                        </a:lnTo>
                        <a:lnTo>
                          <a:pt x="309" y="178"/>
                        </a:lnTo>
                        <a:lnTo>
                          <a:pt x="309" y="178"/>
                        </a:lnTo>
                        <a:lnTo>
                          <a:pt x="313" y="180"/>
                        </a:lnTo>
                        <a:lnTo>
                          <a:pt x="314" y="182"/>
                        </a:lnTo>
                        <a:lnTo>
                          <a:pt x="314" y="182"/>
                        </a:lnTo>
                        <a:lnTo>
                          <a:pt x="318" y="187"/>
                        </a:lnTo>
                        <a:lnTo>
                          <a:pt x="318" y="187"/>
                        </a:lnTo>
                        <a:lnTo>
                          <a:pt x="323" y="192"/>
                        </a:lnTo>
                        <a:lnTo>
                          <a:pt x="323" y="192"/>
                        </a:lnTo>
                        <a:lnTo>
                          <a:pt x="325" y="197"/>
                        </a:lnTo>
                        <a:lnTo>
                          <a:pt x="325" y="197"/>
                        </a:lnTo>
                        <a:lnTo>
                          <a:pt x="325" y="202"/>
                        </a:lnTo>
                        <a:lnTo>
                          <a:pt x="326" y="204"/>
                        </a:lnTo>
                        <a:lnTo>
                          <a:pt x="330" y="205"/>
                        </a:lnTo>
                        <a:lnTo>
                          <a:pt x="330" y="205"/>
                        </a:lnTo>
                        <a:lnTo>
                          <a:pt x="335" y="207"/>
                        </a:lnTo>
                        <a:lnTo>
                          <a:pt x="340" y="212"/>
                        </a:lnTo>
                        <a:lnTo>
                          <a:pt x="340" y="212"/>
                        </a:lnTo>
                        <a:lnTo>
                          <a:pt x="341" y="214"/>
                        </a:lnTo>
                        <a:lnTo>
                          <a:pt x="343" y="216"/>
                        </a:lnTo>
                        <a:lnTo>
                          <a:pt x="343" y="216"/>
                        </a:lnTo>
                        <a:lnTo>
                          <a:pt x="352" y="222"/>
                        </a:lnTo>
                        <a:lnTo>
                          <a:pt x="352" y="22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2" name="Freeform 26">
                    <a:extLst>
                      <a:ext uri="{FF2B5EF4-FFF2-40B4-BE49-F238E27FC236}">
                        <a16:creationId xmlns:a16="http://schemas.microsoft.com/office/drawing/2014/main" id="{3BB5518D-9B02-4C7D-878B-ED767C1446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611326" y="2285695"/>
                    <a:ext cx="798624" cy="531723"/>
                  </a:xfrm>
                  <a:custGeom>
                    <a:avLst/>
                    <a:gdLst>
                      <a:gd name="T0" fmla="*/ 382 w 383"/>
                      <a:gd name="T1" fmla="*/ 146 h 255"/>
                      <a:gd name="T2" fmla="*/ 376 w 383"/>
                      <a:gd name="T3" fmla="*/ 158 h 255"/>
                      <a:gd name="T4" fmla="*/ 370 w 383"/>
                      <a:gd name="T5" fmla="*/ 163 h 255"/>
                      <a:gd name="T6" fmla="*/ 356 w 383"/>
                      <a:gd name="T7" fmla="*/ 172 h 255"/>
                      <a:gd name="T8" fmla="*/ 339 w 383"/>
                      <a:gd name="T9" fmla="*/ 180 h 255"/>
                      <a:gd name="T10" fmla="*/ 332 w 383"/>
                      <a:gd name="T11" fmla="*/ 197 h 255"/>
                      <a:gd name="T12" fmla="*/ 336 w 383"/>
                      <a:gd name="T13" fmla="*/ 219 h 255"/>
                      <a:gd name="T14" fmla="*/ 334 w 383"/>
                      <a:gd name="T15" fmla="*/ 231 h 255"/>
                      <a:gd name="T16" fmla="*/ 317 w 383"/>
                      <a:gd name="T17" fmla="*/ 245 h 255"/>
                      <a:gd name="T18" fmla="*/ 310 w 383"/>
                      <a:gd name="T19" fmla="*/ 255 h 255"/>
                      <a:gd name="T20" fmla="*/ 305 w 383"/>
                      <a:gd name="T21" fmla="*/ 251 h 255"/>
                      <a:gd name="T22" fmla="*/ 304 w 383"/>
                      <a:gd name="T23" fmla="*/ 248 h 255"/>
                      <a:gd name="T24" fmla="*/ 298 w 383"/>
                      <a:gd name="T25" fmla="*/ 243 h 255"/>
                      <a:gd name="T26" fmla="*/ 56 w 383"/>
                      <a:gd name="T27" fmla="*/ 250 h 255"/>
                      <a:gd name="T28" fmla="*/ 47 w 383"/>
                      <a:gd name="T29" fmla="*/ 236 h 255"/>
                      <a:gd name="T30" fmla="*/ 42 w 383"/>
                      <a:gd name="T31" fmla="*/ 229 h 255"/>
                      <a:gd name="T32" fmla="*/ 41 w 383"/>
                      <a:gd name="T33" fmla="*/ 214 h 255"/>
                      <a:gd name="T34" fmla="*/ 41 w 383"/>
                      <a:gd name="T35" fmla="*/ 204 h 255"/>
                      <a:gd name="T36" fmla="*/ 39 w 383"/>
                      <a:gd name="T37" fmla="*/ 195 h 255"/>
                      <a:gd name="T38" fmla="*/ 34 w 383"/>
                      <a:gd name="T39" fmla="*/ 187 h 255"/>
                      <a:gd name="T40" fmla="*/ 34 w 383"/>
                      <a:gd name="T41" fmla="*/ 178 h 255"/>
                      <a:gd name="T42" fmla="*/ 25 w 383"/>
                      <a:gd name="T43" fmla="*/ 165 h 255"/>
                      <a:gd name="T44" fmla="*/ 25 w 383"/>
                      <a:gd name="T45" fmla="*/ 150 h 255"/>
                      <a:gd name="T46" fmla="*/ 20 w 383"/>
                      <a:gd name="T47" fmla="*/ 138 h 255"/>
                      <a:gd name="T48" fmla="*/ 18 w 383"/>
                      <a:gd name="T49" fmla="*/ 131 h 255"/>
                      <a:gd name="T50" fmla="*/ 15 w 383"/>
                      <a:gd name="T51" fmla="*/ 126 h 255"/>
                      <a:gd name="T52" fmla="*/ 15 w 383"/>
                      <a:gd name="T53" fmla="*/ 119 h 255"/>
                      <a:gd name="T54" fmla="*/ 15 w 383"/>
                      <a:gd name="T55" fmla="*/ 114 h 255"/>
                      <a:gd name="T56" fmla="*/ 10 w 383"/>
                      <a:gd name="T57" fmla="*/ 102 h 255"/>
                      <a:gd name="T58" fmla="*/ 8 w 383"/>
                      <a:gd name="T59" fmla="*/ 92 h 255"/>
                      <a:gd name="T60" fmla="*/ 5 w 383"/>
                      <a:gd name="T61" fmla="*/ 83 h 255"/>
                      <a:gd name="T62" fmla="*/ 3 w 383"/>
                      <a:gd name="T63" fmla="*/ 80 h 255"/>
                      <a:gd name="T64" fmla="*/ 1 w 383"/>
                      <a:gd name="T65" fmla="*/ 71 h 255"/>
                      <a:gd name="T66" fmla="*/ 3 w 383"/>
                      <a:gd name="T67" fmla="*/ 60 h 255"/>
                      <a:gd name="T68" fmla="*/ 1 w 383"/>
                      <a:gd name="T69" fmla="*/ 51 h 255"/>
                      <a:gd name="T70" fmla="*/ 1 w 383"/>
                      <a:gd name="T71" fmla="*/ 43 h 255"/>
                      <a:gd name="T72" fmla="*/ 3 w 383"/>
                      <a:gd name="T73" fmla="*/ 36 h 255"/>
                      <a:gd name="T74" fmla="*/ 5 w 383"/>
                      <a:gd name="T75" fmla="*/ 31 h 255"/>
                      <a:gd name="T76" fmla="*/ 1 w 383"/>
                      <a:gd name="T77" fmla="*/ 26 h 255"/>
                      <a:gd name="T78" fmla="*/ 0 w 383"/>
                      <a:gd name="T79" fmla="*/ 19 h 255"/>
                      <a:gd name="T80" fmla="*/ 1 w 383"/>
                      <a:gd name="T81" fmla="*/ 14 h 255"/>
                      <a:gd name="T82" fmla="*/ 15 w 383"/>
                      <a:gd name="T83" fmla="*/ 9 h 255"/>
                      <a:gd name="T84" fmla="*/ 258 w 383"/>
                      <a:gd name="T85" fmla="*/ 5 h 255"/>
                      <a:gd name="T86" fmla="*/ 319 w 383"/>
                      <a:gd name="T87" fmla="*/ 0 h 255"/>
                      <a:gd name="T88" fmla="*/ 322 w 383"/>
                      <a:gd name="T89" fmla="*/ 15 h 255"/>
                      <a:gd name="T90" fmla="*/ 326 w 383"/>
                      <a:gd name="T91" fmla="*/ 27 h 255"/>
                      <a:gd name="T92" fmla="*/ 320 w 383"/>
                      <a:gd name="T93" fmla="*/ 36 h 255"/>
                      <a:gd name="T94" fmla="*/ 320 w 383"/>
                      <a:gd name="T95" fmla="*/ 43 h 255"/>
                      <a:gd name="T96" fmla="*/ 329 w 383"/>
                      <a:gd name="T97" fmla="*/ 58 h 255"/>
                      <a:gd name="T98" fmla="*/ 331 w 383"/>
                      <a:gd name="T99" fmla="*/ 66 h 255"/>
                      <a:gd name="T100" fmla="*/ 336 w 383"/>
                      <a:gd name="T101" fmla="*/ 70 h 255"/>
                      <a:gd name="T102" fmla="*/ 346 w 383"/>
                      <a:gd name="T103" fmla="*/ 71 h 255"/>
                      <a:gd name="T104" fmla="*/ 354 w 383"/>
                      <a:gd name="T105" fmla="*/ 80 h 255"/>
                      <a:gd name="T106" fmla="*/ 360 w 383"/>
                      <a:gd name="T107" fmla="*/ 88 h 255"/>
                      <a:gd name="T108" fmla="*/ 368 w 383"/>
                      <a:gd name="T109" fmla="*/ 95 h 255"/>
                      <a:gd name="T110" fmla="*/ 373 w 383"/>
                      <a:gd name="T111" fmla="*/ 105 h 255"/>
                      <a:gd name="T112" fmla="*/ 380 w 383"/>
                      <a:gd name="T113" fmla="*/ 112 h 255"/>
                      <a:gd name="T114" fmla="*/ 382 w 383"/>
                      <a:gd name="T115" fmla="*/ 121 h 255"/>
                      <a:gd name="T116" fmla="*/ 383 w 383"/>
                      <a:gd name="T117" fmla="*/ 13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383" h="255">
                        <a:moveTo>
                          <a:pt x="383" y="141"/>
                        </a:moveTo>
                        <a:lnTo>
                          <a:pt x="383" y="141"/>
                        </a:lnTo>
                        <a:lnTo>
                          <a:pt x="382" y="146"/>
                        </a:lnTo>
                        <a:lnTo>
                          <a:pt x="380" y="150"/>
                        </a:lnTo>
                        <a:lnTo>
                          <a:pt x="380" y="150"/>
                        </a:lnTo>
                        <a:lnTo>
                          <a:pt x="376" y="158"/>
                        </a:lnTo>
                        <a:lnTo>
                          <a:pt x="373" y="161"/>
                        </a:lnTo>
                        <a:lnTo>
                          <a:pt x="370" y="163"/>
                        </a:lnTo>
                        <a:lnTo>
                          <a:pt x="370" y="163"/>
                        </a:lnTo>
                        <a:lnTo>
                          <a:pt x="363" y="168"/>
                        </a:lnTo>
                        <a:lnTo>
                          <a:pt x="360" y="170"/>
                        </a:lnTo>
                        <a:lnTo>
                          <a:pt x="356" y="172"/>
                        </a:lnTo>
                        <a:lnTo>
                          <a:pt x="356" y="172"/>
                        </a:lnTo>
                        <a:lnTo>
                          <a:pt x="346" y="175"/>
                        </a:lnTo>
                        <a:lnTo>
                          <a:pt x="339" y="180"/>
                        </a:lnTo>
                        <a:lnTo>
                          <a:pt x="336" y="187"/>
                        </a:lnTo>
                        <a:lnTo>
                          <a:pt x="332" y="197"/>
                        </a:lnTo>
                        <a:lnTo>
                          <a:pt x="332" y="197"/>
                        </a:lnTo>
                        <a:lnTo>
                          <a:pt x="337" y="202"/>
                        </a:lnTo>
                        <a:lnTo>
                          <a:pt x="337" y="207"/>
                        </a:lnTo>
                        <a:lnTo>
                          <a:pt x="336" y="219"/>
                        </a:lnTo>
                        <a:lnTo>
                          <a:pt x="336" y="219"/>
                        </a:lnTo>
                        <a:lnTo>
                          <a:pt x="336" y="226"/>
                        </a:lnTo>
                        <a:lnTo>
                          <a:pt x="334" y="231"/>
                        </a:lnTo>
                        <a:lnTo>
                          <a:pt x="326" y="238"/>
                        </a:lnTo>
                        <a:lnTo>
                          <a:pt x="326" y="238"/>
                        </a:lnTo>
                        <a:lnTo>
                          <a:pt x="317" y="245"/>
                        </a:lnTo>
                        <a:lnTo>
                          <a:pt x="314" y="250"/>
                        </a:lnTo>
                        <a:lnTo>
                          <a:pt x="310" y="255"/>
                        </a:lnTo>
                        <a:lnTo>
                          <a:pt x="310" y="255"/>
                        </a:lnTo>
                        <a:lnTo>
                          <a:pt x="310" y="253"/>
                        </a:lnTo>
                        <a:lnTo>
                          <a:pt x="310" y="253"/>
                        </a:lnTo>
                        <a:lnTo>
                          <a:pt x="305" y="251"/>
                        </a:lnTo>
                        <a:lnTo>
                          <a:pt x="305" y="251"/>
                        </a:lnTo>
                        <a:lnTo>
                          <a:pt x="304" y="248"/>
                        </a:lnTo>
                        <a:lnTo>
                          <a:pt x="304" y="248"/>
                        </a:lnTo>
                        <a:lnTo>
                          <a:pt x="300" y="245"/>
                        </a:lnTo>
                        <a:lnTo>
                          <a:pt x="300" y="245"/>
                        </a:lnTo>
                        <a:lnTo>
                          <a:pt x="298" y="243"/>
                        </a:lnTo>
                        <a:lnTo>
                          <a:pt x="56" y="251"/>
                        </a:lnTo>
                        <a:lnTo>
                          <a:pt x="56" y="251"/>
                        </a:lnTo>
                        <a:lnTo>
                          <a:pt x="56" y="250"/>
                        </a:lnTo>
                        <a:lnTo>
                          <a:pt x="56" y="250"/>
                        </a:lnTo>
                        <a:lnTo>
                          <a:pt x="52" y="243"/>
                        </a:lnTo>
                        <a:lnTo>
                          <a:pt x="47" y="236"/>
                        </a:lnTo>
                        <a:lnTo>
                          <a:pt x="47" y="236"/>
                        </a:lnTo>
                        <a:lnTo>
                          <a:pt x="44" y="233"/>
                        </a:lnTo>
                        <a:lnTo>
                          <a:pt x="42" y="229"/>
                        </a:lnTo>
                        <a:lnTo>
                          <a:pt x="44" y="221"/>
                        </a:lnTo>
                        <a:lnTo>
                          <a:pt x="44" y="221"/>
                        </a:lnTo>
                        <a:lnTo>
                          <a:pt x="41" y="214"/>
                        </a:lnTo>
                        <a:lnTo>
                          <a:pt x="41" y="214"/>
                        </a:lnTo>
                        <a:lnTo>
                          <a:pt x="41" y="209"/>
                        </a:lnTo>
                        <a:lnTo>
                          <a:pt x="41" y="204"/>
                        </a:lnTo>
                        <a:lnTo>
                          <a:pt x="41" y="200"/>
                        </a:lnTo>
                        <a:lnTo>
                          <a:pt x="39" y="195"/>
                        </a:lnTo>
                        <a:lnTo>
                          <a:pt x="39" y="195"/>
                        </a:lnTo>
                        <a:lnTo>
                          <a:pt x="35" y="192"/>
                        </a:lnTo>
                        <a:lnTo>
                          <a:pt x="34" y="187"/>
                        </a:lnTo>
                        <a:lnTo>
                          <a:pt x="34" y="187"/>
                        </a:lnTo>
                        <a:lnTo>
                          <a:pt x="34" y="184"/>
                        </a:lnTo>
                        <a:lnTo>
                          <a:pt x="34" y="178"/>
                        </a:lnTo>
                        <a:lnTo>
                          <a:pt x="34" y="178"/>
                        </a:lnTo>
                        <a:lnTo>
                          <a:pt x="34" y="173"/>
                        </a:lnTo>
                        <a:lnTo>
                          <a:pt x="32" y="170"/>
                        </a:lnTo>
                        <a:lnTo>
                          <a:pt x="25" y="165"/>
                        </a:lnTo>
                        <a:lnTo>
                          <a:pt x="25" y="165"/>
                        </a:lnTo>
                        <a:lnTo>
                          <a:pt x="27" y="158"/>
                        </a:lnTo>
                        <a:lnTo>
                          <a:pt x="25" y="150"/>
                        </a:lnTo>
                        <a:lnTo>
                          <a:pt x="25" y="150"/>
                        </a:lnTo>
                        <a:lnTo>
                          <a:pt x="24" y="143"/>
                        </a:lnTo>
                        <a:lnTo>
                          <a:pt x="20" y="138"/>
                        </a:lnTo>
                        <a:lnTo>
                          <a:pt x="20" y="138"/>
                        </a:lnTo>
                        <a:lnTo>
                          <a:pt x="18" y="134"/>
                        </a:lnTo>
                        <a:lnTo>
                          <a:pt x="18" y="131"/>
                        </a:lnTo>
                        <a:lnTo>
                          <a:pt x="18" y="131"/>
                        </a:lnTo>
                        <a:lnTo>
                          <a:pt x="18" y="127"/>
                        </a:lnTo>
                        <a:lnTo>
                          <a:pt x="15" y="126"/>
                        </a:lnTo>
                        <a:lnTo>
                          <a:pt x="15" y="126"/>
                        </a:lnTo>
                        <a:lnTo>
                          <a:pt x="13" y="122"/>
                        </a:lnTo>
                        <a:lnTo>
                          <a:pt x="15" y="119"/>
                        </a:lnTo>
                        <a:lnTo>
                          <a:pt x="15" y="117"/>
                        </a:lnTo>
                        <a:lnTo>
                          <a:pt x="15" y="114"/>
                        </a:lnTo>
                        <a:lnTo>
                          <a:pt x="15" y="114"/>
                        </a:lnTo>
                        <a:lnTo>
                          <a:pt x="15" y="111"/>
                        </a:lnTo>
                        <a:lnTo>
                          <a:pt x="13" y="107"/>
                        </a:lnTo>
                        <a:lnTo>
                          <a:pt x="10" y="102"/>
                        </a:lnTo>
                        <a:lnTo>
                          <a:pt x="10" y="102"/>
                        </a:lnTo>
                        <a:lnTo>
                          <a:pt x="8" y="92"/>
                        </a:lnTo>
                        <a:lnTo>
                          <a:pt x="8" y="92"/>
                        </a:lnTo>
                        <a:lnTo>
                          <a:pt x="7" y="87"/>
                        </a:lnTo>
                        <a:lnTo>
                          <a:pt x="5" y="83"/>
                        </a:lnTo>
                        <a:lnTo>
                          <a:pt x="5" y="83"/>
                        </a:lnTo>
                        <a:lnTo>
                          <a:pt x="3" y="80"/>
                        </a:lnTo>
                        <a:lnTo>
                          <a:pt x="3" y="80"/>
                        </a:lnTo>
                        <a:lnTo>
                          <a:pt x="3" y="80"/>
                        </a:lnTo>
                        <a:lnTo>
                          <a:pt x="3" y="77"/>
                        </a:lnTo>
                        <a:lnTo>
                          <a:pt x="3" y="77"/>
                        </a:lnTo>
                        <a:lnTo>
                          <a:pt x="1" y="71"/>
                        </a:lnTo>
                        <a:lnTo>
                          <a:pt x="1" y="65"/>
                        </a:lnTo>
                        <a:lnTo>
                          <a:pt x="1" y="65"/>
                        </a:lnTo>
                        <a:lnTo>
                          <a:pt x="3" y="60"/>
                        </a:lnTo>
                        <a:lnTo>
                          <a:pt x="3" y="53"/>
                        </a:lnTo>
                        <a:lnTo>
                          <a:pt x="3" y="53"/>
                        </a:lnTo>
                        <a:lnTo>
                          <a:pt x="1" y="51"/>
                        </a:lnTo>
                        <a:lnTo>
                          <a:pt x="1" y="48"/>
                        </a:lnTo>
                        <a:lnTo>
                          <a:pt x="1" y="48"/>
                        </a:lnTo>
                        <a:lnTo>
                          <a:pt x="1" y="43"/>
                        </a:lnTo>
                        <a:lnTo>
                          <a:pt x="1" y="43"/>
                        </a:lnTo>
                        <a:lnTo>
                          <a:pt x="3" y="36"/>
                        </a:lnTo>
                        <a:lnTo>
                          <a:pt x="3" y="36"/>
                        </a:lnTo>
                        <a:lnTo>
                          <a:pt x="5" y="32"/>
                        </a:lnTo>
                        <a:lnTo>
                          <a:pt x="5" y="31"/>
                        </a:lnTo>
                        <a:lnTo>
                          <a:pt x="5" y="31"/>
                        </a:lnTo>
                        <a:lnTo>
                          <a:pt x="3" y="27"/>
                        </a:lnTo>
                        <a:lnTo>
                          <a:pt x="1" y="26"/>
                        </a:lnTo>
                        <a:lnTo>
                          <a:pt x="1" y="26"/>
                        </a:lnTo>
                        <a:lnTo>
                          <a:pt x="0" y="22"/>
                        </a:lnTo>
                        <a:lnTo>
                          <a:pt x="0" y="19"/>
                        </a:lnTo>
                        <a:lnTo>
                          <a:pt x="0" y="19"/>
                        </a:lnTo>
                        <a:lnTo>
                          <a:pt x="1" y="15"/>
                        </a:lnTo>
                        <a:lnTo>
                          <a:pt x="1" y="14"/>
                        </a:lnTo>
                        <a:lnTo>
                          <a:pt x="1" y="14"/>
                        </a:lnTo>
                        <a:lnTo>
                          <a:pt x="1" y="9"/>
                        </a:lnTo>
                        <a:lnTo>
                          <a:pt x="1" y="9"/>
                        </a:lnTo>
                        <a:lnTo>
                          <a:pt x="15" y="9"/>
                        </a:lnTo>
                        <a:lnTo>
                          <a:pt x="15" y="9"/>
                        </a:lnTo>
                        <a:lnTo>
                          <a:pt x="169" y="9"/>
                        </a:lnTo>
                        <a:lnTo>
                          <a:pt x="258" y="5"/>
                        </a:lnTo>
                        <a:lnTo>
                          <a:pt x="293" y="4"/>
                        </a:lnTo>
                        <a:lnTo>
                          <a:pt x="319" y="0"/>
                        </a:lnTo>
                        <a:lnTo>
                          <a:pt x="319" y="0"/>
                        </a:lnTo>
                        <a:lnTo>
                          <a:pt x="319" y="9"/>
                        </a:lnTo>
                        <a:lnTo>
                          <a:pt x="322" y="15"/>
                        </a:lnTo>
                        <a:lnTo>
                          <a:pt x="322" y="15"/>
                        </a:lnTo>
                        <a:lnTo>
                          <a:pt x="326" y="22"/>
                        </a:lnTo>
                        <a:lnTo>
                          <a:pt x="326" y="27"/>
                        </a:lnTo>
                        <a:lnTo>
                          <a:pt x="326" y="27"/>
                        </a:lnTo>
                        <a:lnTo>
                          <a:pt x="326" y="31"/>
                        </a:lnTo>
                        <a:lnTo>
                          <a:pt x="324" y="32"/>
                        </a:lnTo>
                        <a:lnTo>
                          <a:pt x="320" y="36"/>
                        </a:lnTo>
                        <a:lnTo>
                          <a:pt x="320" y="36"/>
                        </a:lnTo>
                        <a:lnTo>
                          <a:pt x="320" y="39"/>
                        </a:lnTo>
                        <a:lnTo>
                          <a:pt x="320" y="43"/>
                        </a:lnTo>
                        <a:lnTo>
                          <a:pt x="322" y="48"/>
                        </a:lnTo>
                        <a:lnTo>
                          <a:pt x="326" y="53"/>
                        </a:lnTo>
                        <a:lnTo>
                          <a:pt x="329" y="58"/>
                        </a:lnTo>
                        <a:lnTo>
                          <a:pt x="329" y="58"/>
                        </a:lnTo>
                        <a:lnTo>
                          <a:pt x="331" y="63"/>
                        </a:lnTo>
                        <a:lnTo>
                          <a:pt x="331" y="66"/>
                        </a:lnTo>
                        <a:lnTo>
                          <a:pt x="334" y="68"/>
                        </a:lnTo>
                        <a:lnTo>
                          <a:pt x="334" y="68"/>
                        </a:lnTo>
                        <a:lnTo>
                          <a:pt x="336" y="70"/>
                        </a:lnTo>
                        <a:lnTo>
                          <a:pt x="339" y="70"/>
                        </a:lnTo>
                        <a:lnTo>
                          <a:pt x="346" y="71"/>
                        </a:lnTo>
                        <a:lnTo>
                          <a:pt x="346" y="71"/>
                        </a:lnTo>
                        <a:lnTo>
                          <a:pt x="349" y="71"/>
                        </a:lnTo>
                        <a:lnTo>
                          <a:pt x="351" y="75"/>
                        </a:lnTo>
                        <a:lnTo>
                          <a:pt x="354" y="80"/>
                        </a:lnTo>
                        <a:lnTo>
                          <a:pt x="354" y="80"/>
                        </a:lnTo>
                        <a:lnTo>
                          <a:pt x="356" y="83"/>
                        </a:lnTo>
                        <a:lnTo>
                          <a:pt x="360" y="88"/>
                        </a:lnTo>
                        <a:lnTo>
                          <a:pt x="360" y="88"/>
                        </a:lnTo>
                        <a:lnTo>
                          <a:pt x="365" y="92"/>
                        </a:lnTo>
                        <a:lnTo>
                          <a:pt x="368" y="95"/>
                        </a:lnTo>
                        <a:lnTo>
                          <a:pt x="368" y="95"/>
                        </a:lnTo>
                        <a:lnTo>
                          <a:pt x="371" y="100"/>
                        </a:lnTo>
                        <a:lnTo>
                          <a:pt x="373" y="105"/>
                        </a:lnTo>
                        <a:lnTo>
                          <a:pt x="373" y="105"/>
                        </a:lnTo>
                        <a:lnTo>
                          <a:pt x="378" y="111"/>
                        </a:lnTo>
                        <a:lnTo>
                          <a:pt x="380" y="112"/>
                        </a:lnTo>
                        <a:lnTo>
                          <a:pt x="382" y="114"/>
                        </a:lnTo>
                        <a:lnTo>
                          <a:pt x="382" y="114"/>
                        </a:lnTo>
                        <a:lnTo>
                          <a:pt x="382" y="121"/>
                        </a:lnTo>
                        <a:lnTo>
                          <a:pt x="382" y="127"/>
                        </a:lnTo>
                        <a:lnTo>
                          <a:pt x="382" y="127"/>
                        </a:lnTo>
                        <a:lnTo>
                          <a:pt x="383" y="134"/>
                        </a:lnTo>
                        <a:lnTo>
                          <a:pt x="383" y="141"/>
                        </a:lnTo>
                        <a:lnTo>
                          <a:pt x="383" y="141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0000"/>
                      <a:lumOff val="4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3" name="Freeform 27">
                    <a:extLst>
                      <a:ext uri="{FF2B5EF4-FFF2-40B4-BE49-F238E27FC236}">
                        <a16:creationId xmlns:a16="http://schemas.microsoft.com/office/drawing/2014/main" id="{A16F05B0-B623-45B1-A2FF-ED4FC0FDD07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529426" y="2226572"/>
                    <a:ext cx="869520" cy="1334517"/>
                  </a:xfrm>
                  <a:custGeom>
                    <a:avLst/>
                    <a:gdLst>
                      <a:gd name="T0" fmla="*/ 242 w 417"/>
                      <a:gd name="T1" fmla="*/ 39 h 640"/>
                      <a:gd name="T2" fmla="*/ 63 w 417"/>
                      <a:gd name="T3" fmla="*/ 0 h 640"/>
                      <a:gd name="T4" fmla="*/ 0 w 417"/>
                      <a:gd name="T5" fmla="*/ 243 h 640"/>
                      <a:gd name="T6" fmla="*/ 285 w 417"/>
                      <a:gd name="T7" fmla="*/ 640 h 640"/>
                      <a:gd name="T8" fmla="*/ 285 w 417"/>
                      <a:gd name="T9" fmla="*/ 637 h 640"/>
                      <a:gd name="T10" fmla="*/ 283 w 417"/>
                      <a:gd name="T11" fmla="*/ 632 h 640"/>
                      <a:gd name="T12" fmla="*/ 285 w 417"/>
                      <a:gd name="T13" fmla="*/ 625 h 640"/>
                      <a:gd name="T14" fmla="*/ 283 w 417"/>
                      <a:gd name="T15" fmla="*/ 620 h 640"/>
                      <a:gd name="T16" fmla="*/ 287 w 417"/>
                      <a:gd name="T17" fmla="*/ 616 h 640"/>
                      <a:gd name="T18" fmla="*/ 288 w 417"/>
                      <a:gd name="T19" fmla="*/ 610 h 640"/>
                      <a:gd name="T20" fmla="*/ 287 w 417"/>
                      <a:gd name="T21" fmla="*/ 603 h 640"/>
                      <a:gd name="T22" fmla="*/ 285 w 417"/>
                      <a:gd name="T23" fmla="*/ 601 h 640"/>
                      <a:gd name="T24" fmla="*/ 290 w 417"/>
                      <a:gd name="T25" fmla="*/ 586 h 640"/>
                      <a:gd name="T26" fmla="*/ 290 w 417"/>
                      <a:gd name="T27" fmla="*/ 581 h 640"/>
                      <a:gd name="T28" fmla="*/ 290 w 417"/>
                      <a:gd name="T29" fmla="*/ 576 h 640"/>
                      <a:gd name="T30" fmla="*/ 293 w 417"/>
                      <a:gd name="T31" fmla="*/ 572 h 640"/>
                      <a:gd name="T32" fmla="*/ 295 w 417"/>
                      <a:gd name="T33" fmla="*/ 569 h 640"/>
                      <a:gd name="T34" fmla="*/ 293 w 417"/>
                      <a:gd name="T35" fmla="*/ 559 h 640"/>
                      <a:gd name="T36" fmla="*/ 293 w 417"/>
                      <a:gd name="T37" fmla="*/ 549 h 640"/>
                      <a:gd name="T38" fmla="*/ 295 w 417"/>
                      <a:gd name="T39" fmla="*/ 547 h 640"/>
                      <a:gd name="T40" fmla="*/ 302 w 417"/>
                      <a:gd name="T41" fmla="*/ 547 h 640"/>
                      <a:gd name="T42" fmla="*/ 307 w 417"/>
                      <a:gd name="T43" fmla="*/ 550 h 640"/>
                      <a:gd name="T44" fmla="*/ 312 w 417"/>
                      <a:gd name="T45" fmla="*/ 550 h 640"/>
                      <a:gd name="T46" fmla="*/ 319 w 417"/>
                      <a:gd name="T47" fmla="*/ 555 h 640"/>
                      <a:gd name="T48" fmla="*/ 321 w 417"/>
                      <a:gd name="T49" fmla="*/ 557 h 640"/>
                      <a:gd name="T50" fmla="*/ 326 w 417"/>
                      <a:gd name="T51" fmla="*/ 555 h 640"/>
                      <a:gd name="T52" fmla="*/ 327 w 417"/>
                      <a:gd name="T53" fmla="*/ 554 h 640"/>
                      <a:gd name="T54" fmla="*/ 334 w 417"/>
                      <a:gd name="T55" fmla="*/ 552 h 640"/>
                      <a:gd name="T56" fmla="*/ 336 w 417"/>
                      <a:gd name="T57" fmla="*/ 550 h 640"/>
                      <a:gd name="T58" fmla="*/ 336 w 417"/>
                      <a:gd name="T59" fmla="*/ 549 h 640"/>
                      <a:gd name="T60" fmla="*/ 336 w 417"/>
                      <a:gd name="T61" fmla="*/ 549 h 640"/>
                      <a:gd name="T62" fmla="*/ 336 w 417"/>
                      <a:gd name="T63" fmla="*/ 547 h 640"/>
                      <a:gd name="T64" fmla="*/ 336 w 417"/>
                      <a:gd name="T65" fmla="*/ 549 h 640"/>
                      <a:gd name="T66" fmla="*/ 336 w 417"/>
                      <a:gd name="T67" fmla="*/ 550 h 640"/>
                      <a:gd name="T68" fmla="*/ 417 w 417"/>
                      <a:gd name="T69" fmla="*/ 70 h 640"/>
                      <a:gd name="T70" fmla="*/ 327 w 417"/>
                      <a:gd name="T71" fmla="*/ 55 h 640"/>
                      <a:gd name="T72" fmla="*/ 242 w 417"/>
                      <a:gd name="T73" fmla="*/ 39 h 640"/>
                      <a:gd name="T74" fmla="*/ 336 w 417"/>
                      <a:gd name="T75" fmla="*/ 547 h 640"/>
                      <a:gd name="T76" fmla="*/ 336 w 417"/>
                      <a:gd name="T77" fmla="*/ 545 h 640"/>
                      <a:gd name="T78" fmla="*/ 336 w 417"/>
                      <a:gd name="T79" fmla="*/ 547 h 6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417" h="640">
                        <a:moveTo>
                          <a:pt x="242" y="39"/>
                        </a:moveTo>
                        <a:lnTo>
                          <a:pt x="242" y="39"/>
                        </a:lnTo>
                        <a:lnTo>
                          <a:pt x="147" y="19"/>
                        </a:lnTo>
                        <a:lnTo>
                          <a:pt x="63" y="0"/>
                        </a:lnTo>
                        <a:lnTo>
                          <a:pt x="7" y="221"/>
                        </a:lnTo>
                        <a:lnTo>
                          <a:pt x="0" y="243"/>
                        </a:lnTo>
                        <a:lnTo>
                          <a:pt x="285" y="640"/>
                        </a:lnTo>
                        <a:lnTo>
                          <a:pt x="285" y="640"/>
                        </a:lnTo>
                        <a:lnTo>
                          <a:pt x="285" y="637"/>
                        </a:lnTo>
                        <a:lnTo>
                          <a:pt x="285" y="637"/>
                        </a:lnTo>
                        <a:lnTo>
                          <a:pt x="283" y="632"/>
                        </a:lnTo>
                        <a:lnTo>
                          <a:pt x="283" y="632"/>
                        </a:lnTo>
                        <a:lnTo>
                          <a:pt x="285" y="625"/>
                        </a:lnTo>
                        <a:lnTo>
                          <a:pt x="285" y="625"/>
                        </a:lnTo>
                        <a:lnTo>
                          <a:pt x="283" y="620"/>
                        </a:lnTo>
                        <a:lnTo>
                          <a:pt x="283" y="620"/>
                        </a:lnTo>
                        <a:lnTo>
                          <a:pt x="285" y="618"/>
                        </a:lnTo>
                        <a:lnTo>
                          <a:pt x="287" y="616"/>
                        </a:lnTo>
                        <a:lnTo>
                          <a:pt x="287" y="616"/>
                        </a:lnTo>
                        <a:lnTo>
                          <a:pt x="288" y="610"/>
                        </a:lnTo>
                        <a:lnTo>
                          <a:pt x="287" y="603"/>
                        </a:lnTo>
                        <a:lnTo>
                          <a:pt x="287" y="603"/>
                        </a:lnTo>
                        <a:lnTo>
                          <a:pt x="285" y="603"/>
                        </a:lnTo>
                        <a:lnTo>
                          <a:pt x="285" y="601"/>
                        </a:lnTo>
                        <a:lnTo>
                          <a:pt x="287" y="596"/>
                        </a:lnTo>
                        <a:lnTo>
                          <a:pt x="290" y="586"/>
                        </a:lnTo>
                        <a:lnTo>
                          <a:pt x="290" y="586"/>
                        </a:lnTo>
                        <a:lnTo>
                          <a:pt x="290" y="581"/>
                        </a:lnTo>
                        <a:lnTo>
                          <a:pt x="290" y="579"/>
                        </a:lnTo>
                        <a:lnTo>
                          <a:pt x="290" y="576"/>
                        </a:lnTo>
                        <a:lnTo>
                          <a:pt x="290" y="576"/>
                        </a:lnTo>
                        <a:lnTo>
                          <a:pt x="293" y="572"/>
                        </a:lnTo>
                        <a:lnTo>
                          <a:pt x="295" y="569"/>
                        </a:lnTo>
                        <a:lnTo>
                          <a:pt x="295" y="569"/>
                        </a:lnTo>
                        <a:lnTo>
                          <a:pt x="295" y="564"/>
                        </a:lnTo>
                        <a:lnTo>
                          <a:pt x="293" y="559"/>
                        </a:lnTo>
                        <a:lnTo>
                          <a:pt x="293" y="554"/>
                        </a:lnTo>
                        <a:lnTo>
                          <a:pt x="293" y="549"/>
                        </a:lnTo>
                        <a:lnTo>
                          <a:pt x="293" y="549"/>
                        </a:lnTo>
                        <a:lnTo>
                          <a:pt x="295" y="547"/>
                        </a:lnTo>
                        <a:lnTo>
                          <a:pt x="297" y="547"/>
                        </a:lnTo>
                        <a:lnTo>
                          <a:pt x="302" y="547"/>
                        </a:lnTo>
                        <a:lnTo>
                          <a:pt x="302" y="547"/>
                        </a:lnTo>
                        <a:lnTo>
                          <a:pt x="307" y="550"/>
                        </a:lnTo>
                        <a:lnTo>
                          <a:pt x="312" y="550"/>
                        </a:lnTo>
                        <a:lnTo>
                          <a:pt x="312" y="550"/>
                        </a:lnTo>
                        <a:lnTo>
                          <a:pt x="315" y="552"/>
                        </a:lnTo>
                        <a:lnTo>
                          <a:pt x="319" y="555"/>
                        </a:lnTo>
                        <a:lnTo>
                          <a:pt x="319" y="555"/>
                        </a:lnTo>
                        <a:lnTo>
                          <a:pt x="321" y="557"/>
                        </a:lnTo>
                        <a:lnTo>
                          <a:pt x="322" y="557"/>
                        </a:lnTo>
                        <a:lnTo>
                          <a:pt x="326" y="555"/>
                        </a:lnTo>
                        <a:lnTo>
                          <a:pt x="326" y="555"/>
                        </a:lnTo>
                        <a:lnTo>
                          <a:pt x="327" y="554"/>
                        </a:lnTo>
                        <a:lnTo>
                          <a:pt x="329" y="554"/>
                        </a:lnTo>
                        <a:lnTo>
                          <a:pt x="334" y="552"/>
                        </a:lnTo>
                        <a:lnTo>
                          <a:pt x="334" y="552"/>
                        </a:lnTo>
                        <a:lnTo>
                          <a:pt x="336" y="550"/>
                        </a:lnTo>
                        <a:lnTo>
                          <a:pt x="336" y="549"/>
                        </a:lnTo>
                        <a:lnTo>
                          <a:pt x="336" y="549"/>
                        </a:lnTo>
                        <a:lnTo>
                          <a:pt x="336" y="549"/>
                        </a:lnTo>
                        <a:lnTo>
                          <a:pt x="336" y="549"/>
                        </a:lnTo>
                        <a:lnTo>
                          <a:pt x="336" y="547"/>
                        </a:lnTo>
                        <a:lnTo>
                          <a:pt x="336" y="547"/>
                        </a:lnTo>
                        <a:lnTo>
                          <a:pt x="336" y="549"/>
                        </a:lnTo>
                        <a:lnTo>
                          <a:pt x="336" y="549"/>
                        </a:lnTo>
                        <a:lnTo>
                          <a:pt x="336" y="543"/>
                        </a:lnTo>
                        <a:lnTo>
                          <a:pt x="336" y="550"/>
                        </a:lnTo>
                        <a:lnTo>
                          <a:pt x="348" y="482"/>
                        </a:lnTo>
                        <a:lnTo>
                          <a:pt x="417" y="70"/>
                        </a:lnTo>
                        <a:lnTo>
                          <a:pt x="417" y="70"/>
                        </a:lnTo>
                        <a:lnTo>
                          <a:pt x="327" y="55"/>
                        </a:lnTo>
                        <a:lnTo>
                          <a:pt x="242" y="39"/>
                        </a:lnTo>
                        <a:lnTo>
                          <a:pt x="242" y="39"/>
                        </a:lnTo>
                        <a:close/>
                        <a:moveTo>
                          <a:pt x="336" y="547"/>
                        </a:moveTo>
                        <a:lnTo>
                          <a:pt x="336" y="547"/>
                        </a:lnTo>
                        <a:lnTo>
                          <a:pt x="336" y="545"/>
                        </a:lnTo>
                        <a:lnTo>
                          <a:pt x="336" y="545"/>
                        </a:lnTo>
                        <a:lnTo>
                          <a:pt x="336" y="547"/>
                        </a:lnTo>
                        <a:lnTo>
                          <a:pt x="336" y="54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4" name="Freeform 28">
                    <a:extLst>
                      <a:ext uri="{FF2B5EF4-FFF2-40B4-BE49-F238E27FC236}">
                        <a16:creationId xmlns:a16="http://schemas.microsoft.com/office/drawing/2014/main" id="{B32CB905-85C2-412E-924D-C8B8A509E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9257" y="1914533"/>
                    <a:ext cx="948758" cy="788199"/>
                  </a:xfrm>
                  <a:custGeom>
                    <a:avLst/>
                    <a:gdLst>
                      <a:gd name="T0" fmla="*/ 44 w 455"/>
                      <a:gd name="T1" fmla="*/ 31 h 378"/>
                      <a:gd name="T2" fmla="*/ 44 w 455"/>
                      <a:gd name="T3" fmla="*/ 31 h 378"/>
                      <a:gd name="T4" fmla="*/ 12 w 455"/>
                      <a:gd name="T5" fmla="*/ 241 h 378"/>
                      <a:gd name="T6" fmla="*/ 0 w 455"/>
                      <a:gd name="T7" fmla="*/ 328 h 378"/>
                      <a:gd name="T8" fmla="*/ 0 w 455"/>
                      <a:gd name="T9" fmla="*/ 328 h 378"/>
                      <a:gd name="T10" fmla="*/ 122 w 455"/>
                      <a:gd name="T11" fmla="*/ 345 h 378"/>
                      <a:gd name="T12" fmla="*/ 122 w 455"/>
                      <a:gd name="T13" fmla="*/ 345 h 378"/>
                      <a:gd name="T14" fmla="*/ 273 w 455"/>
                      <a:gd name="T15" fmla="*/ 363 h 378"/>
                      <a:gd name="T16" fmla="*/ 355 w 455"/>
                      <a:gd name="T17" fmla="*/ 372 h 378"/>
                      <a:gd name="T18" fmla="*/ 431 w 455"/>
                      <a:gd name="T19" fmla="*/ 378 h 378"/>
                      <a:gd name="T20" fmla="*/ 443 w 455"/>
                      <a:gd name="T21" fmla="*/ 209 h 378"/>
                      <a:gd name="T22" fmla="*/ 455 w 455"/>
                      <a:gd name="T23" fmla="*/ 42 h 378"/>
                      <a:gd name="T24" fmla="*/ 48 w 455"/>
                      <a:gd name="T25" fmla="*/ 0 h 378"/>
                      <a:gd name="T26" fmla="*/ 44 w 455"/>
                      <a:gd name="T27" fmla="*/ 31 h 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5" h="378">
                        <a:moveTo>
                          <a:pt x="44" y="31"/>
                        </a:moveTo>
                        <a:lnTo>
                          <a:pt x="44" y="31"/>
                        </a:lnTo>
                        <a:lnTo>
                          <a:pt x="12" y="241"/>
                        </a:lnTo>
                        <a:lnTo>
                          <a:pt x="0" y="328"/>
                        </a:lnTo>
                        <a:lnTo>
                          <a:pt x="0" y="328"/>
                        </a:lnTo>
                        <a:lnTo>
                          <a:pt x="122" y="345"/>
                        </a:lnTo>
                        <a:lnTo>
                          <a:pt x="122" y="345"/>
                        </a:lnTo>
                        <a:lnTo>
                          <a:pt x="273" y="363"/>
                        </a:lnTo>
                        <a:lnTo>
                          <a:pt x="355" y="372"/>
                        </a:lnTo>
                        <a:lnTo>
                          <a:pt x="431" y="378"/>
                        </a:lnTo>
                        <a:lnTo>
                          <a:pt x="443" y="209"/>
                        </a:lnTo>
                        <a:lnTo>
                          <a:pt x="455" y="42"/>
                        </a:lnTo>
                        <a:lnTo>
                          <a:pt x="48" y="0"/>
                        </a:lnTo>
                        <a:lnTo>
                          <a:pt x="44" y="3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5" name="Freeform 29">
                    <a:extLst>
                      <a:ext uri="{FF2B5EF4-FFF2-40B4-BE49-F238E27FC236}">
                        <a16:creationId xmlns:a16="http://schemas.microsoft.com/office/drawing/2014/main" id="{AB668E66-8535-49FB-8236-734B9AC227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886570" y="3499273"/>
                    <a:ext cx="673513" cy="631811"/>
                  </a:xfrm>
                  <a:custGeom>
                    <a:avLst/>
                    <a:gdLst>
                      <a:gd name="T0" fmla="*/ 294 w 323"/>
                      <a:gd name="T1" fmla="*/ 14 h 303"/>
                      <a:gd name="T2" fmla="*/ 294 w 323"/>
                      <a:gd name="T3" fmla="*/ 9 h 303"/>
                      <a:gd name="T4" fmla="*/ 290 w 323"/>
                      <a:gd name="T5" fmla="*/ 0 h 303"/>
                      <a:gd name="T6" fmla="*/ 65 w 323"/>
                      <a:gd name="T7" fmla="*/ 12 h 303"/>
                      <a:gd name="T8" fmla="*/ 9 w 323"/>
                      <a:gd name="T9" fmla="*/ 248 h 303"/>
                      <a:gd name="T10" fmla="*/ 12 w 323"/>
                      <a:gd name="T11" fmla="*/ 253 h 303"/>
                      <a:gd name="T12" fmla="*/ 17 w 323"/>
                      <a:gd name="T13" fmla="*/ 253 h 303"/>
                      <a:gd name="T14" fmla="*/ 27 w 323"/>
                      <a:gd name="T15" fmla="*/ 250 h 303"/>
                      <a:gd name="T16" fmla="*/ 36 w 323"/>
                      <a:gd name="T17" fmla="*/ 246 h 303"/>
                      <a:gd name="T18" fmla="*/ 238 w 323"/>
                      <a:gd name="T19" fmla="*/ 294 h 303"/>
                      <a:gd name="T20" fmla="*/ 238 w 323"/>
                      <a:gd name="T21" fmla="*/ 292 h 303"/>
                      <a:gd name="T22" fmla="*/ 239 w 323"/>
                      <a:gd name="T23" fmla="*/ 282 h 303"/>
                      <a:gd name="T24" fmla="*/ 241 w 323"/>
                      <a:gd name="T25" fmla="*/ 275 h 303"/>
                      <a:gd name="T26" fmla="*/ 233 w 323"/>
                      <a:gd name="T27" fmla="*/ 272 h 303"/>
                      <a:gd name="T28" fmla="*/ 239 w 323"/>
                      <a:gd name="T29" fmla="*/ 258 h 303"/>
                      <a:gd name="T30" fmla="*/ 239 w 323"/>
                      <a:gd name="T31" fmla="*/ 253 h 303"/>
                      <a:gd name="T32" fmla="*/ 234 w 323"/>
                      <a:gd name="T33" fmla="*/ 253 h 303"/>
                      <a:gd name="T34" fmla="*/ 226 w 323"/>
                      <a:gd name="T35" fmla="*/ 258 h 303"/>
                      <a:gd name="T36" fmla="*/ 231 w 323"/>
                      <a:gd name="T37" fmla="*/ 241 h 303"/>
                      <a:gd name="T38" fmla="*/ 236 w 323"/>
                      <a:gd name="T39" fmla="*/ 233 h 303"/>
                      <a:gd name="T40" fmla="*/ 241 w 323"/>
                      <a:gd name="T41" fmla="*/ 223 h 303"/>
                      <a:gd name="T42" fmla="*/ 241 w 323"/>
                      <a:gd name="T43" fmla="*/ 209 h 303"/>
                      <a:gd name="T44" fmla="*/ 243 w 323"/>
                      <a:gd name="T45" fmla="*/ 206 h 303"/>
                      <a:gd name="T46" fmla="*/ 248 w 323"/>
                      <a:gd name="T47" fmla="*/ 202 h 303"/>
                      <a:gd name="T48" fmla="*/ 250 w 323"/>
                      <a:gd name="T49" fmla="*/ 189 h 303"/>
                      <a:gd name="T50" fmla="*/ 251 w 323"/>
                      <a:gd name="T51" fmla="*/ 185 h 303"/>
                      <a:gd name="T52" fmla="*/ 258 w 323"/>
                      <a:gd name="T53" fmla="*/ 182 h 303"/>
                      <a:gd name="T54" fmla="*/ 263 w 323"/>
                      <a:gd name="T55" fmla="*/ 184 h 303"/>
                      <a:gd name="T56" fmla="*/ 268 w 323"/>
                      <a:gd name="T57" fmla="*/ 165 h 303"/>
                      <a:gd name="T58" fmla="*/ 270 w 323"/>
                      <a:gd name="T59" fmla="*/ 158 h 303"/>
                      <a:gd name="T60" fmla="*/ 275 w 323"/>
                      <a:gd name="T61" fmla="*/ 158 h 303"/>
                      <a:gd name="T62" fmla="*/ 277 w 323"/>
                      <a:gd name="T63" fmla="*/ 148 h 303"/>
                      <a:gd name="T64" fmla="*/ 287 w 323"/>
                      <a:gd name="T65" fmla="*/ 126 h 303"/>
                      <a:gd name="T66" fmla="*/ 287 w 323"/>
                      <a:gd name="T67" fmla="*/ 126 h 303"/>
                      <a:gd name="T68" fmla="*/ 297 w 323"/>
                      <a:gd name="T69" fmla="*/ 118 h 303"/>
                      <a:gd name="T70" fmla="*/ 299 w 323"/>
                      <a:gd name="T71" fmla="*/ 107 h 303"/>
                      <a:gd name="T72" fmla="*/ 299 w 323"/>
                      <a:gd name="T73" fmla="*/ 95 h 303"/>
                      <a:gd name="T74" fmla="*/ 304 w 323"/>
                      <a:gd name="T75" fmla="*/ 87 h 303"/>
                      <a:gd name="T76" fmla="*/ 306 w 323"/>
                      <a:gd name="T77" fmla="*/ 73 h 303"/>
                      <a:gd name="T78" fmla="*/ 311 w 323"/>
                      <a:gd name="T79" fmla="*/ 63 h 303"/>
                      <a:gd name="T80" fmla="*/ 321 w 323"/>
                      <a:gd name="T81" fmla="*/ 46 h 303"/>
                      <a:gd name="T82" fmla="*/ 307 w 323"/>
                      <a:gd name="T83" fmla="*/ 41 h 303"/>
                      <a:gd name="T84" fmla="*/ 287 w 323"/>
                      <a:gd name="T85" fmla="*/ 41 h 303"/>
                      <a:gd name="T86" fmla="*/ 285 w 323"/>
                      <a:gd name="T87" fmla="*/ 3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323" h="303">
                        <a:moveTo>
                          <a:pt x="290" y="21"/>
                        </a:moveTo>
                        <a:lnTo>
                          <a:pt x="290" y="21"/>
                        </a:lnTo>
                        <a:lnTo>
                          <a:pt x="294" y="14"/>
                        </a:lnTo>
                        <a:lnTo>
                          <a:pt x="294" y="14"/>
                        </a:lnTo>
                        <a:lnTo>
                          <a:pt x="294" y="9"/>
                        </a:lnTo>
                        <a:lnTo>
                          <a:pt x="294" y="9"/>
                        </a:lnTo>
                        <a:lnTo>
                          <a:pt x="292" y="4"/>
                        </a:lnTo>
                        <a:lnTo>
                          <a:pt x="290" y="0"/>
                        </a:lnTo>
                        <a:lnTo>
                          <a:pt x="290" y="0"/>
                        </a:lnTo>
                        <a:lnTo>
                          <a:pt x="290" y="0"/>
                        </a:lnTo>
                        <a:lnTo>
                          <a:pt x="161" y="7"/>
                        </a:lnTo>
                        <a:lnTo>
                          <a:pt x="65" y="12"/>
                        </a:lnTo>
                        <a:lnTo>
                          <a:pt x="0" y="14"/>
                        </a:lnTo>
                        <a:lnTo>
                          <a:pt x="9" y="248"/>
                        </a:lnTo>
                        <a:lnTo>
                          <a:pt x="9" y="248"/>
                        </a:lnTo>
                        <a:lnTo>
                          <a:pt x="10" y="250"/>
                        </a:lnTo>
                        <a:lnTo>
                          <a:pt x="10" y="250"/>
                        </a:lnTo>
                        <a:lnTo>
                          <a:pt x="12" y="253"/>
                        </a:lnTo>
                        <a:lnTo>
                          <a:pt x="14" y="255"/>
                        </a:lnTo>
                        <a:lnTo>
                          <a:pt x="14" y="255"/>
                        </a:lnTo>
                        <a:lnTo>
                          <a:pt x="17" y="253"/>
                        </a:lnTo>
                        <a:lnTo>
                          <a:pt x="20" y="252"/>
                        </a:lnTo>
                        <a:lnTo>
                          <a:pt x="20" y="252"/>
                        </a:lnTo>
                        <a:lnTo>
                          <a:pt x="27" y="250"/>
                        </a:lnTo>
                        <a:lnTo>
                          <a:pt x="27" y="250"/>
                        </a:lnTo>
                        <a:lnTo>
                          <a:pt x="32" y="246"/>
                        </a:lnTo>
                        <a:lnTo>
                          <a:pt x="36" y="246"/>
                        </a:lnTo>
                        <a:lnTo>
                          <a:pt x="39" y="246"/>
                        </a:lnTo>
                        <a:lnTo>
                          <a:pt x="41" y="303"/>
                        </a:lnTo>
                        <a:lnTo>
                          <a:pt x="238" y="294"/>
                        </a:lnTo>
                        <a:lnTo>
                          <a:pt x="238" y="294"/>
                        </a:lnTo>
                        <a:lnTo>
                          <a:pt x="238" y="294"/>
                        </a:lnTo>
                        <a:lnTo>
                          <a:pt x="238" y="292"/>
                        </a:lnTo>
                        <a:lnTo>
                          <a:pt x="238" y="292"/>
                        </a:lnTo>
                        <a:lnTo>
                          <a:pt x="238" y="287"/>
                        </a:lnTo>
                        <a:lnTo>
                          <a:pt x="239" y="282"/>
                        </a:lnTo>
                        <a:lnTo>
                          <a:pt x="239" y="282"/>
                        </a:lnTo>
                        <a:lnTo>
                          <a:pt x="241" y="277"/>
                        </a:lnTo>
                        <a:lnTo>
                          <a:pt x="241" y="275"/>
                        </a:lnTo>
                        <a:lnTo>
                          <a:pt x="238" y="274"/>
                        </a:lnTo>
                        <a:lnTo>
                          <a:pt x="233" y="272"/>
                        </a:lnTo>
                        <a:lnTo>
                          <a:pt x="233" y="272"/>
                        </a:lnTo>
                        <a:lnTo>
                          <a:pt x="234" y="267"/>
                        </a:lnTo>
                        <a:lnTo>
                          <a:pt x="238" y="263"/>
                        </a:lnTo>
                        <a:lnTo>
                          <a:pt x="239" y="258"/>
                        </a:lnTo>
                        <a:lnTo>
                          <a:pt x="241" y="257"/>
                        </a:lnTo>
                        <a:lnTo>
                          <a:pt x="239" y="253"/>
                        </a:lnTo>
                        <a:lnTo>
                          <a:pt x="239" y="253"/>
                        </a:lnTo>
                        <a:lnTo>
                          <a:pt x="238" y="252"/>
                        </a:lnTo>
                        <a:lnTo>
                          <a:pt x="238" y="252"/>
                        </a:lnTo>
                        <a:lnTo>
                          <a:pt x="234" y="253"/>
                        </a:lnTo>
                        <a:lnTo>
                          <a:pt x="228" y="262"/>
                        </a:lnTo>
                        <a:lnTo>
                          <a:pt x="228" y="262"/>
                        </a:lnTo>
                        <a:lnTo>
                          <a:pt x="226" y="258"/>
                        </a:lnTo>
                        <a:lnTo>
                          <a:pt x="226" y="257"/>
                        </a:lnTo>
                        <a:lnTo>
                          <a:pt x="226" y="252"/>
                        </a:lnTo>
                        <a:lnTo>
                          <a:pt x="231" y="241"/>
                        </a:lnTo>
                        <a:lnTo>
                          <a:pt x="231" y="241"/>
                        </a:lnTo>
                        <a:lnTo>
                          <a:pt x="233" y="236"/>
                        </a:lnTo>
                        <a:lnTo>
                          <a:pt x="236" y="233"/>
                        </a:lnTo>
                        <a:lnTo>
                          <a:pt x="236" y="233"/>
                        </a:lnTo>
                        <a:lnTo>
                          <a:pt x="239" y="228"/>
                        </a:lnTo>
                        <a:lnTo>
                          <a:pt x="241" y="223"/>
                        </a:lnTo>
                        <a:lnTo>
                          <a:pt x="241" y="223"/>
                        </a:lnTo>
                        <a:lnTo>
                          <a:pt x="239" y="216"/>
                        </a:lnTo>
                        <a:lnTo>
                          <a:pt x="241" y="209"/>
                        </a:lnTo>
                        <a:lnTo>
                          <a:pt x="241" y="209"/>
                        </a:lnTo>
                        <a:lnTo>
                          <a:pt x="241" y="207"/>
                        </a:lnTo>
                        <a:lnTo>
                          <a:pt x="243" y="206"/>
                        </a:lnTo>
                        <a:lnTo>
                          <a:pt x="248" y="204"/>
                        </a:lnTo>
                        <a:lnTo>
                          <a:pt x="248" y="204"/>
                        </a:lnTo>
                        <a:lnTo>
                          <a:pt x="248" y="202"/>
                        </a:lnTo>
                        <a:lnTo>
                          <a:pt x="250" y="199"/>
                        </a:lnTo>
                        <a:lnTo>
                          <a:pt x="250" y="194"/>
                        </a:lnTo>
                        <a:lnTo>
                          <a:pt x="250" y="189"/>
                        </a:lnTo>
                        <a:lnTo>
                          <a:pt x="250" y="187"/>
                        </a:lnTo>
                        <a:lnTo>
                          <a:pt x="251" y="185"/>
                        </a:lnTo>
                        <a:lnTo>
                          <a:pt x="251" y="185"/>
                        </a:lnTo>
                        <a:lnTo>
                          <a:pt x="253" y="184"/>
                        </a:lnTo>
                        <a:lnTo>
                          <a:pt x="256" y="182"/>
                        </a:lnTo>
                        <a:lnTo>
                          <a:pt x="258" y="182"/>
                        </a:lnTo>
                        <a:lnTo>
                          <a:pt x="260" y="184"/>
                        </a:lnTo>
                        <a:lnTo>
                          <a:pt x="260" y="184"/>
                        </a:lnTo>
                        <a:lnTo>
                          <a:pt x="263" y="184"/>
                        </a:lnTo>
                        <a:lnTo>
                          <a:pt x="263" y="182"/>
                        </a:lnTo>
                        <a:lnTo>
                          <a:pt x="267" y="175"/>
                        </a:lnTo>
                        <a:lnTo>
                          <a:pt x="268" y="165"/>
                        </a:lnTo>
                        <a:lnTo>
                          <a:pt x="268" y="165"/>
                        </a:lnTo>
                        <a:lnTo>
                          <a:pt x="270" y="158"/>
                        </a:lnTo>
                        <a:lnTo>
                          <a:pt x="270" y="158"/>
                        </a:lnTo>
                        <a:lnTo>
                          <a:pt x="273" y="158"/>
                        </a:lnTo>
                        <a:lnTo>
                          <a:pt x="275" y="158"/>
                        </a:lnTo>
                        <a:lnTo>
                          <a:pt x="275" y="158"/>
                        </a:lnTo>
                        <a:lnTo>
                          <a:pt x="277" y="157"/>
                        </a:lnTo>
                        <a:lnTo>
                          <a:pt x="277" y="153"/>
                        </a:lnTo>
                        <a:lnTo>
                          <a:pt x="277" y="148"/>
                        </a:lnTo>
                        <a:lnTo>
                          <a:pt x="277" y="148"/>
                        </a:lnTo>
                        <a:lnTo>
                          <a:pt x="280" y="136"/>
                        </a:lnTo>
                        <a:lnTo>
                          <a:pt x="287" y="126"/>
                        </a:lnTo>
                        <a:lnTo>
                          <a:pt x="287" y="126"/>
                        </a:lnTo>
                        <a:lnTo>
                          <a:pt x="287" y="126"/>
                        </a:lnTo>
                        <a:lnTo>
                          <a:pt x="287" y="126"/>
                        </a:lnTo>
                        <a:lnTo>
                          <a:pt x="292" y="121"/>
                        </a:lnTo>
                        <a:lnTo>
                          <a:pt x="297" y="118"/>
                        </a:lnTo>
                        <a:lnTo>
                          <a:pt x="297" y="118"/>
                        </a:lnTo>
                        <a:lnTo>
                          <a:pt x="299" y="116"/>
                        </a:lnTo>
                        <a:lnTo>
                          <a:pt x="299" y="112"/>
                        </a:lnTo>
                        <a:lnTo>
                          <a:pt x="299" y="107"/>
                        </a:lnTo>
                        <a:lnTo>
                          <a:pt x="299" y="107"/>
                        </a:lnTo>
                        <a:lnTo>
                          <a:pt x="299" y="95"/>
                        </a:lnTo>
                        <a:lnTo>
                          <a:pt x="299" y="95"/>
                        </a:lnTo>
                        <a:lnTo>
                          <a:pt x="299" y="90"/>
                        </a:lnTo>
                        <a:lnTo>
                          <a:pt x="304" y="87"/>
                        </a:lnTo>
                        <a:lnTo>
                          <a:pt x="304" y="87"/>
                        </a:lnTo>
                        <a:lnTo>
                          <a:pt x="306" y="84"/>
                        </a:lnTo>
                        <a:lnTo>
                          <a:pt x="306" y="80"/>
                        </a:lnTo>
                        <a:lnTo>
                          <a:pt x="306" y="73"/>
                        </a:lnTo>
                        <a:lnTo>
                          <a:pt x="306" y="73"/>
                        </a:lnTo>
                        <a:lnTo>
                          <a:pt x="307" y="68"/>
                        </a:lnTo>
                        <a:lnTo>
                          <a:pt x="311" y="63"/>
                        </a:lnTo>
                        <a:lnTo>
                          <a:pt x="311" y="63"/>
                        </a:lnTo>
                        <a:lnTo>
                          <a:pt x="319" y="51"/>
                        </a:lnTo>
                        <a:lnTo>
                          <a:pt x="321" y="46"/>
                        </a:lnTo>
                        <a:lnTo>
                          <a:pt x="323" y="39"/>
                        </a:lnTo>
                        <a:lnTo>
                          <a:pt x="323" y="39"/>
                        </a:lnTo>
                        <a:lnTo>
                          <a:pt x="307" y="41"/>
                        </a:lnTo>
                        <a:lnTo>
                          <a:pt x="290" y="41"/>
                        </a:lnTo>
                        <a:lnTo>
                          <a:pt x="290" y="41"/>
                        </a:lnTo>
                        <a:lnTo>
                          <a:pt x="287" y="41"/>
                        </a:lnTo>
                        <a:lnTo>
                          <a:pt x="285" y="39"/>
                        </a:lnTo>
                        <a:lnTo>
                          <a:pt x="285" y="36"/>
                        </a:lnTo>
                        <a:lnTo>
                          <a:pt x="285" y="33"/>
                        </a:lnTo>
                        <a:lnTo>
                          <a:pt x="290" y="21"/>
                        </a:lnTo>
                        <a:lnTo>
                          <a:pt x="290" y="21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6" name="Freeform 30">
                    <a:extLst>
                      <a:ext uri="{FF2B5EF4-FFF2-40B4-BE49-F238E27FC236}">
                        <a16:creationId xmlns:a16="http://schemas.microsoft.com/office/drawing/2014/main" id="{878530DE-4D20-4C95-8267-7D505AACF5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66916" y="2890399"/>
                    <a:ext cx="1015483" cy="550488"/>
                  </a:xfrm>
                  <a:custGeom>
                    <a:avLst/>
                    <a:gdLst>
                      <a:gd name="T0" fmla="*/ 470 w 487"/>
                      <a:gd name="T1" fmla="*/ 73 h 264"/>
                      <a:gd name="T2" fmla="*/ 470 w 487"/>
                      <a:gd name="T3" fmla="*/ 73 h 264"/>
                      <a:gd name="T4" fmla="*/ 462 w 487"/>
                      <a:gd name="T5" fmla="*/ 67 h 264"/>
                      <a:gd name="T6" fmla="*/ 462 w 487"/>
                      <a:gd name="T7" fmla="*/ 67 h 264"/>
                      <a:gd name="T8" fmla="*/ 459 w 487"/>
                      <a:gd name="T9" fmla="*/ 63 h 264"/>
                      <a:gd name="T10" fmla="*/ 455 w 487"/>
                      <a:gd name="T11" fmla="*/ 60 h 264"/>
                      <a:gd name="T12" fmla="*/ 455 w 487"/>
                      <a:gd name="T13" fmla="*/ 60 h 264"/>
                      <a:gd name="T14" fmla="*/ 453 w 487"/>
                      <a:gd name="T15" fmla="*/ 55 h 264"/>
                      <a:gd name="T16" fmla="*/ 455 w 487"/>
                      <a:gd name="T17" fmla="*/ 50 h 264"/>
                      <a:gd name="T18" fmla="*/ 455 w 487"/>
                      <a:gd name="T19" fmla="*/ 50 h 264"/>
                      <a:gd name="T20" fmla="*/ 453 w 487"/>
                      <a:gd name="T21" fmla="*/ 46 h 264"/>
                      <a:gd name="T22" fmla="*/ 455 w 487"/>
                      <a:gd name="T23" fmla="*/ 41 h 264"/>
                      <a:gd name="T24" fmla="*/ 455 w 487"/>
                      <a:gd name="T25" fmla="*/ 41 h 264"/>
                      <a:gd name="T26" fmla="*/ 459 w 487"/>
                      <a:gd name="T27" fmla="*/ 33 h 264"/>
                      <a:gd name="T28" fmla="*/ 460 w 487"/>
                      <a:gd name="T29" fmla="*/ 28 h 264"/>
                      <a:gd name="T30" fmla="*/ 459 w 487"/>
                      <a:gd name="T31" fmla="*/ 23 h 264"/>
                      <a:gd name="T32" fmla="*/ 459 w 487"/>
                      <a:gd name="T33" fmla="*/ 23 h 264"/>
                      <a:gd name="T34" fmla="*/ 455 w 487"/>
                      <a:gd name="T35" fmla="*/ 21 h 264"/>
                      <a:gd name="T36" fmla="*/ 450 w 487"/>
                      <a:gd name="T37" fmla="*/ 21 h 264"/>
                      <a:gd name="T38" fmla="*/ 445 w 487"/>
                      <a:gd name="T39" fmla="*/ 21 h 264"/>
                      <a:gd name="T40" fmla="*/ 442 w 487"/>
                      <a:gd name="T41" fmla="*/ 17 h 264"/>
                      <a:gd name="T42" fmla="*/ 442 w 487"/>
                      <a:gd name="T43" fmla="*/ 17 h 264"/>
                      <a:gd name="T44" fmla="*/ 438 w 487"/>
                      <a:gd name="T45" fmla="*/ 12 h 264"/>
                      <a:gd name="T46" fmla="*/ 438 w 487"/>
                      <a:gd name="T47" fmla="*/ 12 h 264"/>
                      <a:gd name="T48" fmla="*/ 389 w 487"/>
                      <a:gd name="T49" fmla="*/ 14 h 264"/>
                      <a:gd name="T50" fmla="*/ 331 w 487"/>
                      <a:gd name="T51" fmla="*/ 14 h 264"/>
                      <a:gd name="T52" fmla="*/ 269 w 487"/>
                      <a:gd name="T53" fmla="*/ 14 h 264"/>
                      <a:gd name="T54" fmla="*/ 206 w 487"/>
                      <a:gd name="T55" fmla="*/ 11 h 264"/>
                      <a:gd name="T56" fmla="*/ 89 w 487"/>
                      <a:gd name="T57" fmla="*/ 6 h 264"/>
                      <a:gd name="T58" fmla="*/ 12 w 487"/>
                      <a:gd name="T59" fmla="*/ 0 h 264"/>
                      <a:gd name="T60" fmla="*/ 0 w 487"/>
                      <a:gd name="T61" fmla="*/ 252 h 264"/>
                      <a:gd name="T62" fmla="*/ 0 w 487"/>
                      <a:gd name="T63" fmla="*/ 252 h 264"/>
                      <a:gd name="T64" fmla="*/ 95 w 487"/>
                      <a:gd name="T65" fmla="*/ 255 h 264"/>
                      <a:gd name="T66" fmla="*/ 182 w 487"/>
                      <a:gd name="T67" fmla="*/ 258 h 264"/>
                      <a:gd name="T68" fmla="*/ 331 w 487"/>
                      <a:gd name="T69" fmla="*/ 262 h 264"/>
                      <a:gd name="T70" fmla="*/ 435 w 487"/>
                      <a:gd name="T71" fmla="*/ 264 h 264"/>
                      <a:gd name="T72" fmla="*/ 487 w 487"/>
                      <a:gd name="T73" fmla="*/ 262 h 264"/>
                      <a:gd name="T74" fmla="*/ 481 w 487"/>
                      <a:gd name="T75" fmla="*/ 87 h 264"/>
                      <a:gd name="T76" fmla="*/ 481 w 487"/>
                      <a:gd name="T77" fmla="*/ 87 h 264"/>
                      <a:gd name="T78" fmla="*/ 481 w 487"/>
                      <a:gd name="T79" fmla="*/ 84 h 264"/>
                      <a:gd name="T80" fmla="*/ 477 w 487"/>
                      <a:gd name="T81" fmla="*/ 80 h 264"/>
                      <a:gd name="T82" fmla="*/ 470 w 487"/>
                      <a:gd name="T83" fmla="*/ 73 h 264"/>
                      <a:gd name="T84" fmla="*/ 470 w 487"/>
                      <a:gd name="T85" fmla="*/ 73 h 2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487" h="264">
                        <a:moveTo>
                          <a:pt x="470" y="73"/>
                        </a:moveTo>
                        <a:lnTo>
                          <a:pt x="470" y="73"/>
                        </a:lnTo>
                        <a:lnTo>
                          <a:pt x="462" y="67"/>
                        </a:lnTo>
                        <a:lnTo>
                          <a:pt x="462" y="67"/>
                        </a:lnTo>
                        <a:lnTo>
                          <a:pt x="459" y="63"/>
                        </a:lnTo>
                        <a:lnTo>
                          <a:pt x="455" y="60"/>
                        </a:lnTo>
                        <a:lnTo>
                          <a:pt x="455" y="60"/>
                        </a:lnTo>
                        <a:lnTo>
                          <a:pt x="453" y="55"/>
                        </a:lnTo>
                        <a:lnTo>
                          <a:pt x="455" y="50"/>
                        </a:lnTo>
                        <a:lnTo>
                          <a:pt x="455" y="50"/>
                        </a:lnTo>
                        <a:lnTo>
                          <a:pt x="453" y="46"/>
                        </a:lnTo>
                        <a:lnTo>
                          <a:pt x="455" y="41"/>
                        </a:lnTo>
                        <a:lnTo>
                          <a:pt x="455" y="41"/>
                        </a:lnTo>
                        <a:lnTo>
                          <a:pt x="459" y="33"/>
                        </a:lnTo>
                        <a:lnTo>
                          <a:pt x="460" y="28"/>
                        </a:lnTo>
                        <a:lnTo>
                          <a:pt x="459" y="23"/>
                        </a:lnTo>
                        <a:lnTo>
                          <a:pt x="459" y="23"/>
                        </a:lnTo>
                        <a:lnTo>
                          <a:pt x="455" y="21"/>
                        </a:lnTo>
                        <a:lnTo>
                          <a:pt x="450" y="21"/>
                        </a:lnTo>
                        <a:lnTo>
                          <a:pt x="445" y="21"/>
                        </a:lnTo>
                        <a:lnTo>
                          <a:pt x="442" y="17"/>
                        </a:lnTo>
                        <a:lnTo>
                          <a:pt x="442" y="17"/>
                        </a:lnTo>
                        <a:lnTo>
                          <a:pt x="438" y="12"/>
                        </a:lnTo>
                        <a:lnTo>
                          <a:pt x="438" y="12"/>
                        </a:lnTo>
                        <a:lnTo>
                          <a:pt x="389" y="14"/>
                        </a:lnTo>
                        <a:lnTo>
                          <a:pt x="331" y="14"/>
                        </a:lnTo>
                        <a:lnTo>
                          <a:pt x="269" y="14"/>
                        </a:lnTo>
                        <a:lnTo>
                          <a:pt x="206" y="11"/>
                        </a:lnTo>
                        <a:lnTo>
                          <a:pt x="89" y="6"/>
                        </a:lnTo>
                        <a:lnTo>
                          <a:pt x="12" y="0"/>
                        </a:lnTo>
                        <a:lnTo>
                          <a:pt x="0" y="252"/>
                        </a:lnTo>
                        <a:lnTo>
                          <a:pt x="0" y="252"/>
                        </a:lnTo>
                        <a:lnTo>
                          <a:pt x="95" y="255"/>
                        </a:lnTo>
                        <a:lnTo>
                          <a:pt x="182" y="258"/>
                        </a:lnTo>
                        <a:lnTo>
                          <a:pt x="331" y="262"/>
                        </a:lnTo>
                        <a:lnTo>
                          <a:pt x="435" y="264"/>
                        </a:lnTo>
                        <a:lnTo>
                          <a:pt x="487" y="262"/>
                        </a:lnTo>
                        <a:lnTo>
                          <a:pt x="481" y="87"/>
                        </a:lnTo>
                        <a:lnTo>
                          <a:pt x="481" y="87"/>
                        </a:lnTo>
                        <a:lnTo>
                          <a:pt x="481" y="84"/>
                        </a:lnTo>
                        <a:lnTo>
                          <a:pt x="477" y="80"/>
                        </a:lnTo>
                        <a:lnTo>
                          <a:pt x="470" y="73"/>
                        </a:lnTo>
                        <a:lnTo>
                          <a:pt x="470" y="7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7" name="Freeform 31">
                    <a:extLst>
                      <a:ext uri="{FF2B5EF4-FFF2-40B4-BE49-F238E27FC236}">
                        <a16:creationId xmlns:a16="http://schemas.microsoft.com/office/drawing/2014/main" id="{26E4E9DE-237D-4639-8207-3932693327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55868" y="3499273"/>
                    <a:ext cx="1897518" cy="1841217"/>
                  </a:xfrm>
                  <a:custGeom>
                    <a:avLst/>
                    <a:gdLst>
                      <a:gd name="T0" fmla="*/ 896 w 910"/>
                      <a:gd name="T1" fmla="*/ 426 h 883"/>
                      <a:gd name="T2" fmla="*/ 883 w 910"/>
                      <a:gd name="T3" fmla="*/ 398 h 883"/>
                      <a:gd name="T4" fmla="*/ 857 w 910"/>
                      <a:gd name="T5" fmla="*/ 250 h 883"/>
                      <a:gd name="T6" fmla="*/ 830 w 910"/>
                      <a:gd name="T7" fmla="*/ 241 h 883"/>
                      <a:gd name="T8" fmla="*/ 805 w 910"/>
                      <a:gd name="T9" fmla="*/ 233 h 883"/>
                      <a:gd name="T10" fmla="*/ 769 w 910"/>
                      <a:gd name="T11" fmla="*/ 228 h 883"/>
                      <a:gd name="T12" fmla="*/ 696 w 910"/>
                      <a:gd name="T13" fmla="*/ 230 h 883"/>
                      <a:gd name="T14" fmla="*/ 664 w 910"/>
                      <a:gd name="T15" fmla="*/ 230 h 883"/>
                      <a:gd name="T16" fmla="*/ 630 w 910"/>
                      <a:gd name="T17" fmla="*/ 228 h 883"/>
                      <a:gd name="T18" fmla="*/ 601 w 910"/>
                      <a:gd name="T19" fmla="*/ 221 h 883"/>
                      <a:gd name="T20" fmla="*/ 576 w 910"/>
                      <a:gd name="T21" fmla="*/ 214 h 883"/>
                      <a:gd name="T22" fmla="*/ 547 w 910"/>
                      <a:gd name="T23" fmla="*/ 206 h 883"/>
                      <a:gd name="T24" fmla="*/ 511 w 910"/>
                      <a:gd name="T25" fmla="*/ 184 h 883"/>
                      <a:gd name="T26" fmla="*/ 481 w 910"/>
                      <a:gd name="T27" fmla="*/ 175 h 883"/>
                      <a:gd name="T28" fmla="*/ 255 w 910"/>
                      <a:gd name="T29" fmla="*/ 365 h 883"/>
                      <a:gd name="T30" fmla="*/ 4 w 910"/>
                      <a:gd name="T31" fmla="*/ 355 h 883"/>
                      <a:gd name="T32" fmla="*/ 19 w 910"/>
                      <a:gd name="T33" fmla="*/ 370 h 883"/>
                      <a:gd name="T34" fmla="*/ 44 w 910"/>
                      <a:gd name="T35" fmla="*/ 404 h 883"/>
                      <a:gd name="T36" fmla="*/ 75 w 910"/>
                      <a:gd name="T37" fmla="*/ 445 h 883"/>
                      <a:gd name="T38" fmla="*/ 104 w 910"/>
                      <a:gd name="T39" fmla="*/ 467 h 883"/>
                      <a:gd name="T40" fmla="*/ 121 w 910"/>
                      <a:gd name="T41" fmla="*/ 516 h 883"/>
                      <a:gd name="T42" fmla="*/ 182 w 910"/>
                      <a:gd name="T43" fmla="*/ 593 h 883"/>
                      <a:gd name="T44" fmla="*/ 240 w 910"/>
                      <a:gd name="T45" fmla="*/ 600 h 883"/>
                      <a:gd name="T46" fmla="*/ 292 w 910"/>
                      <a:gd name="T47" fmla="*/ 545 h 883"/>
                      <a:gd name="T48" fmla="*/ 319 w 910"/>
                      <a:gd name="T49" fmla="*/ 549 h 883"/>
                      <a:gd name="T50" fmla="*/ 350 w 910"/>
                      <a:gd name="T51" fmla="*/ 555 h 883"/>
                      <a:gd name="T52" fmla="*/ 382 w 910"/>
                      <a:gd name="T53" fmla="*/ 586 h 883"/>
                      <a:gd name="T54" fmla="*/ 403 w 910"/>
                      <a:gd name="T55" fmla="*/ 611 h 883"/>
                      <a:gd name="T56" fmla="*/ 416 w 910"/>
                      <a:gd name="T57" fmla="*/ 642 h 883"/>
                      <a:gd name="T58" fmla="*/ 436 w 910"/>
                      <a:gd name="T59" fmla="*/ 683 h 883"/>
                      <a:gd name="T60" fmla="*/ 457 w 910"/>
                      <a:gd name="T61" fmla="*/ 708 h 883"/>
                      <a:gd name="T62" fmla="*/ 486 w 910"/>
                      <a:gd name="T63" fmla="*/ 746 h 883"/>
                      <a:gd name="T64" fmla="*/ 492 w 910"/>
                      <a:gd name="T65" fmla="*/ 785 h 883"/>
                      <a:gd name="T66" fmla="*/ 511 w 910"/>
                      <a:gd name="T67" fmla="*/ 813 h 883"/>
                      <a:gd name="T68" fmla="*/ 525 w 910"/>
                      <a:gd name="T69" fmla="*/ 841 h 883"/>
                      <a:gd name="T70" fmla="*/ 562 w 910"/>
                      <a:gd name="T71" fmla="*/ 852 h 883"/>
                      <a:gd name="T72" fmla="*/ 584 w 910"/>
                      <a:gd name="T73" fmla="*/ 866 h 883"/>
                      <a:gd name="T74" fmla="*/ 620 w 910"/>
                      <a:gd name="T75" fmla="*/ 873 h 883"/>
                      <a:gd name="T76" fmla="*/ 647 w 910"/>
                      <a:gd name="T77" fmla="*/ 883 h 883"/>
                      <a:gd name="T78" fmla="*/ 635 w 910"/>
                      <a:gd name="T79" fmla="*/ 844 h 883"/>
                      <a:gd name="T80" fmla="*/ 637 w 910"/>
                      <a:gd name="T81" fmla="*/ 800 h 883"/>
                      <a:gd name="T82" fmla="*/ 649 w 910"/>
                      <a:gd name="T83" fmla="*/ 820 h 883"/>
                      <a:gd name="T84" fmla="*/ 647 w 910"/>
                      <a:gd name="T85" fmla="*/ 754 h 883"/>
                      <a:gd name="T86" fmla="*/ 637 w 910"/>
                      <a:gd name="T87" fmla="*/ 756 h 883"/>
                      <a:gd name="T88" fmla="*/ 638 w 910"/>
                      <a:gd name="T89" fmla="*/ 710 h 883"/>
                      <a:gd name="T90" fmla="*/ 664 w 910"/>
                      <a:gd name="T91" fmla="*/ 695 h 883"/>
                      <a:gd name="T92" fmla="*/ 660 w 910"/>
                      <a:gd name="T93" fmla="*/ 706 h 883"/>
                      <a:gd name="T94" fmla="*/ 659 w 910"/>
                      <a:gd name="T95" fmla="*/ 712 h 883"/>
                      <a:gd name="T96" fmla="*/ 698 w 910"/>
                      <a:gd name="T97" fmla="*/ 698 h 883"/>
                      <a:gd name="T98" fmla="*/ 696 w 910"/>
                      <a:gd name="T99" fmla="*/ 676 h 883"/>
                      <a:gd name="T100" fmla="*/ 711 w 910"/>
                      <a:gd name="T101" fmla="*/ 656 h 883"/>
                      <a:gd name="T102" fmla="*/ 745 w 910"/>
                      <a:gd name="T103" fmla="*/ 650 h 883"/>
                      <a:gd name="T104" fmla="*/ 745 w 910"/>
                      <a:gd name="T105" fmla="*/ 664 h 883"/>
                      <a:gd name="T106" fmla="*/ 794 w 910"/>
                      <a:gd name="T107" fmla="*/ 627 h 883"/>
                      <a:gd name="T108" fmla="*/ 810 w 910"/>
                      <a:gd name="T109" fmla="*/ 617 h 883"/>
                      <a:gd name="T110" fmla="*/ 806 w 910"/>
                      <a:gd name="T111" fmla="*/ 576 h 883"/>
                      <a:gd name="T112" fmla="*/ 813 w 910"/>
                      <a:gd name="T113" fmla="*/ 572 h 883"/>
                      <a:gd name="T114" fmla="*/ 835 w 910"/>
                      <a:gd name="T115" fmla="*/ 584 h 883"/>
                      <a:gd name="T116" fmla="*/ 893 w 910"/>
                      <a:gd name="T117" fmla="*/ 569 h 883"/>
                      <a:gd name="T118" fmla="*/ 903 w 910"/>
                      <a:gd name="T119" fmla="*/ 547 h 883"/>
                      <a:gd name="T120" fmla="*/ 901 w 910"/>
                      <a:gd name="T121" fmla="*/ 511 h 883"/>
                      <a:gd name="T122" fmla="*/ 906 w 910"/>
                      <a:gd name="T123" fmla="*/ 477 h 8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910" h="883">
                        <a:moveTo>
                          <a:pt x="905" y="464"/>
                        </a:moveTo>
                        <a:lnTo>
                          <a:pt x="905" y="464"/>
                        </a:lnTo>
                        <a:lnTo>
                          <a:pt x="905" y="459"/>
                        </a:lnTo>
                        <a:lnTo>
                          <a:pt x="905" y="459"/>
                        </a:lnTo>
                        <a:lnTo>
                          <a:pt x="905" y="455"/>
                        </a:lnTo>
                        <a:lnTo>
                          <a:pt x="905" y="455"/>
                        </a:lnTo>
                        <a:lnTo>
                          <a:pt x="905" y="448"/>
                        </a:lnTo>
                        <a:lnTo>
                          <a:pt x="905" y="442"/>
                        </a:lnTo>
                        <a:lnTo>
                          <a:pt x="905" y="442"/>
                        </a:lnTo>
                        <a:lnTo>
                          <a:pt x="905" y="437"/>
                        </a:lnTo>
                        <a:lnTo>
                          <a:pt x="901" y="433"/>
                        </a:lnTo>
                        <a:lnTo>
                          <a:pt x="901" y="433"/>
                        </a:lnTo>
                        <a:lnTo>
                          <a:pt x="896" y="426"/>
                        </a:lnTo>
                        <a:lnTo>
                          <a:pt x="896" y="426"/>
                        </a:lnTo>
                        <a:lnTo>
                          <a:pt x="895" y="421"/>
                        </a:lnTo>
                        <a:lnTo>
                          <a:pt x="895" y="421"/>
                        </a:lnTo>
                        <a:lnTo>
                          <a:pt x="891" y="418"/>
                        </a:lnTo>
                        <a:lnTo>
                          <a:pt x="891" y="418"/>
                        </a:lnTo>
                        <a:lnTo>
                          <a:pt x="890" y="411"/>
                        </a:lnTo>
                        <a:lnTo>
                          <a:pt x="890" y="411"/>
                        </a:lnTo>
                        <a:lnTo>
                          <a:pt x="888" y="408"/>
                        </a:lnTo>
                        <a:lnTo>
                          <a:pt x="888" y="404"/>
                        </a:lnTo>
                        <a:lnTo>
                          <a:pt x="888" y="404"/>
                        </a:lnTo>
                        <a:lnTo>
                          <a:pt x="884" y="401"/>
                        </a:lnTo>
                        <a:lnTo>
                          <a:pt x="883" y="398"/>
                        </a:lnTo>
                        <a:lnTo>
                          <a:pt x="883" y="398"/>
                        </a:lnTo>
                        <a:lnTo>
                          <a:pt x="881" y="394"/>
                        </a:lnTo>
                        <a:lnTo>
                          <a:pt x="879" y="391"/>
                        </a:lnTo>
                        <a:lnTo>
                          <a:pt x="879" y="391"/>
                        </a:lnTo>
                        <a:lnTo>
                          <a:pt x="874" y="386"/>
                        </a:lnTo>
                        <a:lnTo>
                          <a:pt x="873" y="382"/>
                        </a:lnTo>
                        <a:lnTo>
                          <a:pt x="873" y="379"/>
                        </a:lnTo>
                        <a:lnTo>
                          <a:pt x="871" y="303"/>
                        </a:lnTo>
                        <a:lnTo>
                          <a:pt x="869" y="246"/>
                        </a:lnTo>
                        <a:lnTo>
                          <a:pt x="869" y="246"/>
                        </a:lnTo>
                        <a:lnTo>
                          <a:pt x="866" y="246"/>
                        </a:lnTo>
                        <a:lnTo>
                          <a:pt x="862" y="246"/>
                        </a:lnTo>
                        <a:lnTo>
                          <a:pt x="857" y="250"/>
                        </a:lnTo>
                        <a:lnTo>
                          <a:pt x="857" y="250"/>
                        </a:lnTo>
                        <a:lnTo>
                          <a:pt x="850" y="252"/>
                        </a:lnTo>
                        <a:lnTo>
                          <a:pt x="850" y="252"/>
                        </a:lnTo>
                        <a:lnTo>
                          <a:pt x="847" y="253"/>
                        </a:lnTo>
                        <a:lnTo>
                          <a:pt x="844" y="255"/>
                        </a:lnTo>
                        <a:lnTo>
                          <a:pt x="844" y="255"/>
                        </a:lnTo>
                        <a:lnTo>
                          <a:pt x="842" y="253"/>
                        </a:lnTo>
                        <a:lnTo>
                          <a:pt x="840" y="250"/>
                        </a:lnTo>
                        <a:lnTo>
                          <a:pt x="840" y="250"/>
                        </a:lnTo>
                        <a:lnTo>
                          <a:pt x="839" y="248"/>
                        </a:lnTo>
                        <a:lnTo>
                          <a:pt x="839" y="248"/>
                        </a:lnTo>
                        <a:lnTo>
                          <a:pt x="835" y="246"/>
                        </a:lnTo>
                        <a:lnTo>
                          <a:pt x="835" y="246"/>
                        </a:lnTo>
                        <a:lnTo>
                          <a:pt x="830" y="241"/>
                        </a:lnTo>
                        <a:lnTo>
                          <a:pt x="830" y="241"/>
                        </a:lnTo>
                        <a:lnTo>
                          <a:pt x="827" y="240"/>
                        </a:lnTo>
                        <a:lnTo>
                          <a:pt x="823" y="240"/>
                        </a:lnTo>
                        <a:lnTo>
                          <a:pt x="823" y="240"/>
                        </a:lnTo>
                        <a:lnTo>
                          <a:pt x="822" y="240"/>
                        </a:lnTo>
                        <a:lnTo>
                          <a:pt x="818" y="238"/>
                        </a:lnTo>
                        <a:lnTo>
                          <a:pt x="817" y="235"/>
                        </a:lnTo>
                        <a:lnTo>
                          <a:pt x="813" y="235"/>
                        </a:lnTo>
                        <a:lnTo>
                          <a:pt x="813" y="235"/>
                        </a:lnTo>
                        <a:lnTo>
                          <a:pt x="811" y="235"/>
                        </a:lnTo>
                        <a:lnTo>
                          <a:pt x="808" y="235"/>
                        </a:lnTo>
                        <a:lnTo>
                          <a:pt x="808" y="235"/>
                        </a:lnTo>
                        <a:lnTo>
                          <a:pt x="805" y="233"/>
                        </a:lnTo>
                        <a:lnTo>
                          <a:pt x="803" y="231"/>
                        </a:lnTo>
                        <a:lnTo>
                          <a:pt x="803" y="231"/>
                        </a:lnTo>
                        <a:lnTo>
                          <a:pt x="796" y="228"/>
                        </a:lnTo>
                        <a:lnTo>
                          <a:pt x="791" y="226"/>
                        </a:lnTo>
                        <a:lnTo>
                          <a:pt x="791" y="226"/>
                        </a:lnTo>
                        <a:lnTo>
                          <a:pt x="784" y="226"/>
                        </a:lnTo>
                        <a:lnTo>
                          <a:pt x="784" y="226"/>
                        </a:lnTo>
                        <a:lnTo>
                          <a:pt x="781" y="230"/>
                        </a:lnTo>
                        <a:lnTo>
                          <a:pt x="778" y="231"/>
                        </a:lnTo>
                        <a:lnTo>
                          <a:pt x="778" y="231"/>
                        </a:lnTo>
                        <a:lnTo>
                          <a:pt x="774" y="231"/>
                        </a:lnTo>
                        <a:lnTo>
                          <a:pt x="771" y="230"/>
                        </a:lnTo>
                        <a:lnTo>
                          <a:pt x="769" y="228"/>
                        </a:lnTo>
                        <a:lnTo>
                          <a:pt x="766" y="228"/>
                        </a:lnTo>
                        <a:lnTo>
                          <a:pt x="766" y="228"/>
                        </a:lnTo>
                        <a:lnTo>
                          <a:pt x="742" y="231"/>
                        </a:lnTo>
                        <a:lnTo>
                          <a:pt x="742" y="231"/>
                        </a:lnTo>
                        <a:lnTo>
                          <a:pt x="735" y="233"/>
                        </a:lnTo>
                        <a:lnTo>
                          <a:pt x="727" y="233"/>
                        </a:lnTo>
                        <a:lnTo>
                          <a:pt x="727" y="233"/>
                        </a:lnTo>
                        <a:lnTo>
                          <a:pt x="711" y="235"/>
                        </a:lnTo>
                        <a:lnTo>
                          <a:pt x="711" y="235"/>
                        </a:lnTo>
                        <a:lnTo>
                          <a:pt x="705" y="235"/>
                        </a:lnTo>
                        <a:lnTo>
                          <a:pt x="698" y="231"/>
                        </a:lnTo>
                        <a:lnTo>
                          <a:pt x="698" y="231"/>
                        </a:lnTo>
                        <a:lnTo>
                          <a:pt x="696" y="230"/>
                        </a:lnTo>
                        <a:lnTo>
                          <a:pt x="693" y="230"/>
                        </a:lnTo>
                        <a:lnTo>
                          <a:pt x="686" y="231"/>
                        </a:lnTo>
                        <a:lnTo>
                          <a:pt x="686" y="231"/>
                        </a:lnTo>
                        <a:lnTo>
                          <a:pt x="681" y="231"/>
                        </a:lnTo>
                        <a:lnTo>
                          <a:pt x="677" y="233"/>
                        </a:lnTo>
                        <a:lnTo>
                          <a:pt x="677" y="233"/>
                        </a:lnTo>
                        <a:lnTo>
                          <a:pt x="676" y="233"/>
                        </a:lnTo>
                        <a:lnTo>
                          <a:pt x="674" y="231"/>
                        </a:lnTo>
                        <a:lnTo>
                          <a:pt x="674" y="230"/>
                        </a:lnTo>
                        <a:lnTo>
                          <a:pt x="671" y="230"/>
                        </a:lnTo>
                        <a:lnTo>
                          <a:pt x="671" y="230"/>
                        </a:lnTo>
                        <a:lnTo>
                          <a:pt x="664" y="230"/>
                        </a:lnTo>
                        <a:lnTo>
                          <a:pt x="664" y="230"/>
                        </a:lnTo>
                        <a:lnTo>
                          <a:pt x="660" y="230"/>
                        </a:lnTo>
                        <a:lnTo>
                          <a:pt x="659" y="228"/>
                        </a:lnTo>
                        <a:lnTo>
                          <a:pt x="659" y="228"/>
                        </a:lnTo>
                        <a:lnTo>
                          <a:pt x="655" y="230"/>
                        </a:lnTo>
                        <a:lnTo>
                          <a:pt x="652" y="231"/>
                        </a:lnTo>
                        <a:lnTo>
                          <a:pt x="650" y="235"/>
                        </a:lnTo>
                        <a:lnTo>
                          <a:pt x="647" y="235"/>
                        </a:lnTo>
                        <a:lnTo>
                          <a:pt x="647" y="235"/>
                        </a:lnTo>
                        <a:lnTo>
                          <a:pt x="640" y="236"/>
                        </a:lnTo>
                        <a:lnTo>
                          <a:pt x="637" y="235"/>
                        </a:lnTo>
                        <a:lnTo>
                          <a:pt x="635" y="233"/>
                        </a:lnTo>
                        <a:lnTo>
                          <a:pt x="635" y="233"/>
                        </a:lnTo>
                        <a:lnTo>
                          <a:pt x="630" y="228"/>
                        </a:lnTo>
                        <a:lnTo>
                          <a:pt x="630" y="228"/>
                        </a:lnTo>
                        <a:lnTo>
                          <a:pt x="627" y="224"/>
                        </a:lnTo>
                        <a:lnTo>
                          <a:pt x="625" y="223"/>
                        </a:lnTo>
                        <a:lnTo>
                          <a:pt x="621" y="226"/>
                        </a:lnTo>
                        <a:lnTo>
                          <a:pt x="621" y="226"/>
                        </a:lnTo>
                        <a:lnTo>
                          <a:pt x="616" y="231"/>
                        </a:lnTo>
                        <a:lnTo>
                          <a:pt x="613" y="233"/>
                        </a:lnTo>
                        <a:lnTo>
                          <a:pt x="610" y="233"/>
                        </a:lnTo>
                        <a:lnTo>
                          <a:pt x="610" y="233"/>
                        </a:lnTo>
                        <a:lnTo>
                          <a:pt x="606" y="230"/>
                        </a:lnTo>
                        <a:lnTo>
                          <a:pt x="604" y="228"/>
                        </a:lnTo>
                        <a:lnTo>
                          <a:pt x="601" y="221"/>
                        </a:lnTo>
                        <a:lnTo>
                          <a:pt x="601" y="221"/>
                        </a:lnTo>
                        <a:lnTo>
                          <a:pt x="598" y="216"/>
                        </a:lnTo>
                        <a:lnTo>
                          <a:pt x="594" y="214"/>
                        </a:lnTo>
                        <a:lnTo>
                          <a:pt x="594" y="214"/>
                        </a:lnTo>
                        <a:lnTo>
                          <a:pt x="593" y="214"/>
                        </a:lnTo>
                        <a:lnTo>
                          <a:pt x="589" y="214"/>
                        </a:lnTo>
                        <a:lnTo>
                          <a:pt x="589" y="214"/>
                        </a:lnTo>
                        <a:lnTo>
                          <a:pt x="587" y="216"/>
                        </a:lnTo>
                        <a:lnTo>
                          <a:pt x="584" y="214"/>
                        </a:lnTo>
                        <a:lnTo>
                          <a:pt x="584" y="214"/>
                        </a:lnTo>
                        <a:lnTo>
                          <a:pt x="581" y="214"/>
                        </a:lnTo>
                        <a:lnTo>
                          <a:pt x="577" y="213"/>
                        </a:lnTo>
                        <a:lnTo>
                          <a:pt x="577" y="213"/>
                        </a:lnTo>
                        <a:lnTo>
                          <a:pt x="576" y="214"/>
                        </a:lnTo>
                        <a:lnTo>
                          <a:pt x="572" y="213"/>
                        </a:lnTo>
                        <a:lnTo>
                          <a:pt x="569" y="209"/>
                        </a:lnTo>
                        <a:lnTo>
                          <a:pt x="569" y="209"/>
                        </a:lnTo>
                        <a:lnTo>
                          <a:pt x="567" y="207"/>
                        </a:lnTo>
                        <a:lnTo>
                          <a:pt x="564" y="206"/>
                        </a:lnTo>
                        <a:lnTo>
                          <a:pt x="564" y="206"/>
                        </a:lnTo>
                        <a:lnTo>
                          <a:pt x="562" y="206"/>
                        </a:lnTo>
                        <a:lnTo>
                          <a:pt x="560" y="207"/>
                        </a:lnTo>
                        <a:lnTo>
                          <a:pt x="560" y="207"/>
                        </a:lnTo>
                        <a:lnTo>
                          <a:pt x="557" y="206"/>
                        </a:lnTo>
                        <a:lnTo>
                          <a:pt x="554" y="206"/>
                        </a:lnTo>
                        <a:lnTo>
                          <a:pt x="547" y="206"/>
                        </a:lnTo>
                        <a:lnTo>
                          <a:pt x="547" y="206"/>
                        </a:lnTo>
                        <a:lnTo>
                          <a:pt x="540" y="204"/>
                        </a:lnTo>
                        <a:lnTo>
                          <a:pt x="540" y="204"/>
                        </a:lnTo>
                        <a:lnTo>
                          <a:pt x="533" y="204"/>
                        </a:lnTo>
                        <a:lnTo>
                          <a:pt x="533" y="204"/>
                        </a:lnTo>
                        <a:lnTo>
                          <a:pt x="530" y="202"/>
                        </a:lnTo>
                        <a:lnTo>
                          <a:pt x="528" y="199"/>
                        </a:lnTo>
                        <a:lnTo>
                          <a:pt x="528" y="199"/>
                        </a:lnTo>
                        <a:lnTo>
                          <a:pt x="525" y="192"/>
                        </a:lnTo>
                        <a:lnTo>
                          <a:pt x="521" y="189"/>
                        </a:lnTo>
                        <a:lnTo>
                          <a:pt x="518" y="185"/>
                        </a:lnTo>
                        <a:lnTo>
                          <a:pt x="518" y="185"/>
                        </a:lnTo>
                        <a:lnTo>
                          <a:pt x="515" y="184"/>
                        </a:lnTo>
                        <a:lnTo>
                          <a:pt x="511" y="184"/>
                        </a:lnTo>
                        <a:lnTo>
                          <a:pt x="503" y="185"/>
                        </a:lnTo>
                        <a:lnTo>
                          <a:pt x="503" y="185"/>
                        </a:lnTo>
                        <a:lnTo>
                          <a:pt x="501" y="184"/>
                        </a:lnTo>
                        <a:lnTo>
                          <a:pt x="498" y="182"/>
                        </a:lnTo>
                        <a:lnTo>
                          <a:pt x="494" y="180"/>
                        </a:lnTo>
                        <a:lnTo>
                          <a:pt x="492" y="180"/>
                        </a:lnTo>
                        <a:lnTo>
                          <a:pt x="492" y="180"/>
                        </a:lnTo>
                        <a:lnTo>
                          <a:pt x="489" y="182"/>
                        </a:lnTo>
                        <a:lnTo>
                          <a:pt x="486" y="180"/>
                        </a:lnTo>
                        <a:lnTo>
                          <a:pt x="486" y="180"/>
                        </a:lnTo>
                        <a:lnTo>
                          <a:pt x="482" y="179"/>
                        </a:lnTo>
                        <a:lnTo>
                          <a:pt x="481" y="175"/>
                        </a:lnTo>
                        <a:lnTo>
                          <a:pt x="481" y="175"/>
                        </a:lnTo>
                        <a:lnTo>
                          <a:pt x="479" y="174"/>
                        </a:lnTo>
                        <a:lnTo>
                          <a:pt x="477" y="172"/>
                        </a:lnTo>
                        <a:lnTo>
                          <a:pt x="477" y="172"/>
                        </a:lnTo>
                        <a:lnTo>
                          <a:pt x="474" y="167"/>
                        </a:lnTo>
                        <a:lnTo>
                          <a:pt x="467" y="165"/>
                        </a:lnTo>
                        <a:lnTo>
                          <a:pt x="467" y="165"/>
                        </a:lnTo>
                        <a:lnTo>
                          <a:pt x="467" y="165"/>
                        </a:lnTo>
                        <a:lnTo>
                          <a:pt x="467" y="165"/>
                        </a:lnTo>
                        <a:lnTo>
                          <a:pt x="465" y="163"/>
                        </a:lnTo>
                        <a:lnTo>
                          <a:pt x="470" y="7"/>
                        </a:lnTo>
                        <a:lnTo>
                          <a:pt x="470" y="7"/>
                        </a:lnTo>
                        <a:lnTo>
                          <a:pt x="277" y="0"/>
                        </a:lnTo>
                        <a:lnTo>
                          <a:pt x="255" y="365"/>
                        </a:lnTo>
                        <a:lnTo>
                          <a:pt x="0" y="350"/>
                        </a:lnTo>
                        <a:lnTo>
                          <a:pt x="0" y="352"/>
                        </a:lnTo>
                        <a:lnTo>
                          <a:pt x="0" y="352"/>
                        </a:lnTo>
                        <a:lnTo>
                          <a:pt x="0" y="353"/>
                        </a:lnTo>
                        <a:lnTo>
                          <a:pt x="0" y="353"/>
                        </a:lnTo>
                        <a:lnTo>
                          <a:pt x="2" y="353"/>
                        </a:lnTo>
                        <a:lnTo>
                          <a:pt x="2" y="353"/>
                        </a:lnTo>
                        <a:lnTo>
                          <a:pt x="2" y="353"/>
                        </a:lnTo>
                        <a:lnTo>
                          <a:pt x="2" y="353"/>
                        </a:lnTo>
                        <a:lnTo>
                          <a:pt x="2" y="355"/>
                        </a:lnTo>
                        <a:lnTo>
                          <a:pt x="2" y="355"/>
                        </a:lnTo>
                        <a:lnTo>
                          <a:pt x="4" y="355"/>
                        </a:lnTo>
                        <a:lnTo>
                          <a:pt x="4" y="355"/>
                        </a:lnTo>
                        <a:lnTo>
                          <a:pt x="5" y="357"/>
                        </a:lnTo>
                        <a:lnTo>
                          <a:pt x="5" y="357"/>
                        </a:lnTo>
                        <a:lnTo>
                          <a:pt x="5" y="357"/>
                        </a:lnTo>
                        <a:lnTo>
                          <a:pt x="7" y="359"/>
                        </a:lnTo>
                        <a:lnTo>
                          <a:pt x="7" y="359"/>
                        </a:lnTo>
                        <a:lnTo>
                          <a:pt x="7" y="360"/>
                        </a:lnTo>
                        <a:lnTo>
                          <a:pt x="11" y="360"/>
                        </a:lnTo>
                        <a:lnTo>
                          <a:pt x="11" y="360"/>
                        </a:lnTo>
                        <a:lnTo>
                          <a:pt x="12" y="365"/>
                        </a:lnTo>
                        <a:lnTo>
                          <a:pt x="12" y="365"/>
                        </a:lnTo>
                        <a:lnTo>
                          <a:pt x="16" y="369"/>
                        </a:lnTo>
                        <a:lnTo>
                          <a:pt x="19" y="370"/>
                        </a:lnTo>
                        <a:lnTo>
                          <a:pt x="19" y="370"/>
                        </a:lnTo>
                        <a:lnTo>
                          <a:pt x="21" y="374"/>
                        </a:lnTo>
                        <a:lnTo>
                          <a:pt x="22" y="375"/>
                        </a:lnTo>
                        <a:lnTo>
                          <a:pt x="24" y="379"/>
                        </a:lnTo>
                        <a:lnTo>
                          <a:pt x="24" y="379"/>
                        </a:lnTo>
                        <a:lnTo>
                          <a:pt x="26" y="384"/>
                        </a:lnTo>
                        <a:lnTo>
                          <a:pt x="29" y="386"/>
                        </a:lnTo>
                        <a:lnTo>
                          <a:pt x="33" y="389"/>
                        </a:lnTo>
                        <a:lnTo>
                          <a:pt x="34" y="394"/>
                        </a:lnTo>
                        <a:lnTo>
                          <a:pt x="34" y="394"/>
                        </a:lnTo>
                        <a:lnTo>
                          <a:pt x="36" y="398"/>
                        </a:lnTo>
                        <a:lnTo>
                          <a:pt x="39" y="401"/>
                        </a:lnTo>
                        <a:lnTo>
                          <a:pt x="39" y="401"/>
                        </a:lnTo>
                        <a:lnTo>
                          <a:pt x="44" y="404"/>
                        </a:lnTo>
                        <a:lnTo>
                          <a:pt x="48" y="408"/>
                        </a:lnTo>
                        <a:lnTo>
                          <a:pt x="48" y="408"/>
                        </a:lnTo>
                        <a:lnTo>
                          <a:pt x="55" y="415"/>
                        </a:lnTo>
                        <a:lnTo>
                          <a:pt x="58" y="423"/>
                        </a:lnTo>
                        <a:lnTo>
                          <a:pt x="58" y="423"/>
                        </a:lnTo>
                        <a:lnTo>
                          <a:pt x="61" y="426"/>
                        </a:lnTo>
                        <a:lnTo>
                          <a:pt x="65" y="428"/>
                        </a:lnTo>
                        <a:lnTo>
                          <a:pt x="65" y="428"/>
                        </a:lnTo>
                        <a:lnTo>
                          <a:pt x="70" y="432"/>
                        </a:lnTo>
                        <a:lnTo>
                          <a:pt x="72" y="437"/>
                        </a:lnTo>
                        <a:lnTo>
                          <a:pt x="72" y="437"/>
                        </a:lnTo>
                        <a:lnTo>
                          <a:pt x="72" y="440"/>
                        </a:lnTo>
                        <a:lnTo>
                          <a:pt x="75" y="445"/>
                        </a:lnTo>
                        <a:lnTo>
                          <a:pt x="75" y="445"/>
                        </a:lnTo>
                        <a:lnTo>
                          <a:pt x="78" y="447"/>
                        </a:lnTo>
                        <a:lnTo>
                          <a:pt x="84" y="450"/>
                        </a:lnTo>
                        <a:lnTo>
                          <a:pt x="84" y="450"/>
                        </a:lnTo>
                        <a:lnTo>
                          <a:pt x="87" y="459"/>
                        </a:lnTo>
                        <a:lnTo>
                          <a:pt x="87" y="459"/>
                        </a:lnTo>
                        <a:lnTo>
                          <a:pt x="89" y="460"/>
                        </a:lnTo>
                        <a:lnTo>
                          <a:pt x="92" y="460"/>
                        </a:lnTo>
                        <a:lnTo>
                          <a:pt x="95" y="460"/>
                        </a:lnTo>
                        <a:lnTo>
                          <a:pt x="95" y="460"/>
                        </a:lnTo>
                        <a:lnTo>
                          <a:pt x="99" y="460"/>
                        </a:lnTo>
                        <a:lnTo>
                          <a:pt x="100" y="462"/>
                        </a:lnTo>
                        <a:lnTo>
                          <a:pt x="104" y="467"/>
                        </a:lnTo>
                        <a:lnTo>
                          <a:pt x="104" y="467"/>
                        </a:lnTo>
                        <a:lnTo>
                          <a:pt x="107" y="469"/>
                        </a:lnTo>
                        <a:lnTo>
                          <a:pt x="111" y="472"/>
                        </a:lnTo>
                        <a:lnTo>
                          <a:pt x="111" y="472"/>
                        </a:lnTo>
                        <a:lnTo>
                          <a:pt x="111" y="477"/>
                        </a:lnTo>
                        <a:lnTo>
                          <a:pt x="111" y="484"/>
                        </a:lnTo>
                        <a:lnTo>
                          <a:pt x="111" y="484"/>
                        </a:lnTo>
                        <a:lnTo>
                          <a:pt x="111" y="489"/>
                        </a:lnTo>
                        <a:lnTo>
                          <a:pt x="111" y="494"/>
                        </a:lnTo>
                        <a:lnTo>
                          <a:pt x="111" y="494"/>
                        </a:lnTo>
                        <a:lnTo>
                          <a:pt x="116" y="506"/>
                        </a:lnTo>
                        <a:lnTo>
                          <a:pt x="121" y="516"/>
                        </a:lnTo>
                        <a:lnTo>
                          <a:pt x="121" y="516"/>
                        </a:lnTo>
                        <a:lnTo>
                          <a:pt x="124" y="528"/>
                        </a:lnTo>
                        <a:lnTo>
                          <a:pt x="126" y="535"/>
                        </a:lnTo>
                        <a:lnTo>
                          <a:pt x="129" y="542"/>
                        </a:lnTo>
                        <a:lnTo>
                          <a:pt x="129" y="542"/>
                        </a:lnTo>
                        <a:lnTo>
                          <a:pt x="141" y="561"/>
                        </a:lnTo>
                        <a:lnTo>
                          <a:pt x="141" y="561"/>
                        </a:lnTo>
                        <a:lnTo>
                          <a:pt x="150" y="571"/>
                        </a:lnTo>
                        <a:lnTo>
                          <a:pt x="158" y="579"/>
                        </a:lnTo>
                        <a:lnTo>
                          <a:pt x="158" y="579"/>
                        </a:lnTo>
                        <a:lnTo>
                          <a:pt x="170" y="588"/>
                        </a:lnTo>
                        <a:lnTo>
                          <a:pt x="170" y="588"/>
                        </a:lnTo>
                        <a:lnTo>
                          <a:pt x="182" y="593"/>
                        </a:lnTo>
                        <a:lnTo>
                          <a:pt x="182" y="593"/>
                        </a:lnTo>
                        <a:lnTo>
                          <a:pt x="187" y="594"/>
                        </a:lnTo>
                        <a:lnTo>
                          <a:pt x="194" y="600"/>
                        </a:lnTo>
                        <a:lnTo>
                          <a:pt x="194" y="600"/>
                        </a:lnTo>
                        <a:lnTo>
                          <a:pt x="202" y="608"/>
                        </a:lnTo>
                        <a:lnTo>
                          <a:pt x="202" y="608"/>
                        </a:lnTo>
                        <a:lnTo>
                          <a:pt x="207" y="611"/>
                        </a:lnTo>
                        <a:lnTo>
                          <a:pt x="214" y="615"/>
                        </a:lnTo>
                        <a:lnTo>
                          <a:pt x="223" y="615"/>
                        </a:lnTo>
                        <a:lnTo>
                          <a:pt x="229" y="615"/>
                        </a:lnTo>
                        <a:lnTo>
                          <a:pt x="229" y="615"/>
                        </a:lnTo>
                        <a:lnTo>
                          <a:pt x="235" y="611"/>
                        </a:lnTo>
                        <a:lnTo>
                          <a:pt x="236" y="605"/>
                        </a:lnTo>
                        <a:lnTo>
                          <a:pt x="240" y="600"/>
                        </a:lnTo>
                        <a:lnTo>
                          <a:pt x="243" y="594"/>
                        </a:lnTo>
                        <a:lnTo>
                          <a:pt x="243" y="594"/>
                        </a:lnTo>
                        <a:lnTo>
                          <a:pt x="252" y="584"/>
                        </a:lnTo>
                        <a:lnTo>
                          <a:pt x="252" y="584"/>
                        </a:lnTo>
                        <a:lnTo>
                          <a:pt x="255" y="579"/>
                        </a:lnTo>
                        <a:lnTo>
                          <a:pt x="257" y="572"/>
                        </a:lnTo>
                        <a:lnTo>
                          <a:pt x="257" y="572"/>
                        </a:lnTo>
                        <a:lnTo>
                          <a:pt x="263" y="562"/>
                        </a:lnTo>
                        <a:lnTo>
                          <a:pt x="267" y="557"/>
                        </a:lnTo>
                        <a:lnTo>
                          <a:pt x="272" y="554"/>
                        </a:lnTo>
                        <a:lnTo>
                          <a:pt x="272" y="554"/>
                        </a:lnTo>
                        <a:lnTo>
                          <a:pt x="282" y="549"/>
                        </a:lnTo>
                        <a:lnTo>
                          <a:pt x="292" y="545"/>
                        </a:lnTo>
                        <a:lnTo>
                          <a:pt x="292" y="545"/>
                        </a:lnTo>
                        <a:lnTo>
                          <a:pt x="296" y="545"/>
                        </a:lnTo>
                        <a:lnTo>
                          <a:pt x="296" y="545"/>
                        </a:lnTo>
                        <a:lnTo>
                          <a:pt x="297" y="547"/>
                        </a:lnTo>
                        <a:lnTo>
                          <a:pt x="299" y="549"/>
                        </a:lnTo>
                        <a:lnTo>
                          <a:pt x="299" y="549"/>
                        </a:lnTo>
                        <a:lnTo>
                          <a:pt x="302" y="549"/>
                        </a:lnTo>
                        <a:lnTo>
                          <a:pt x="308" y="549"/>
                        </a:lnTo>
                        <a:lnTo>
                          <a:pt x="308" y="549"/>
                        </a:lnTo>
                        <a:lnTo>
                          <a:pt x="314" y="549"/>
                        </a:lnTo>
                        <a:lnTo>
                          <a:pt x="314" y="549"/>
                        </a:lnTo>
                        <a:lnTo>
                          <a:pt x="316" y="549"/>
                        </a:lnTo>
                        <a:lnTo>
                          <a:pt x="319" y="549"/>
                        </a:lnTo>
                        <a:lnTo>
                          <a:pt x="319" y="549"/>
                        </a:lnTo>
                        <a:lnTo>
                          <a:pt x="324" y="552"/>
                        </a:lnTo>
                        <a:lnTo>
                          <a:pt x="324" y="552"/>
                        </a:lnTo>
                        <a:lnTo>
                          <a:pt x="328" y="552"/>
                        </a:lnTo>
                        <a:lnTo>
                          <a:pt x="331" y="552"/>
                        </a:lnTo>
                        <a:lnTo>
                          <a:pt x="331" y="552"/>
                        </a:lnTo>
                        <a:lnTo>
                          <a:pt x="335" y="550"/>
                        </a:lnTo>
                        <a:lnTo>
                          <a:pt x="338" y="550"/>
                        </a:lnTo>
                        <a:lnTo>
                          <a:pt x="338" y="550"/>
                        </a:lnTo>
                        <a:lnTo>
                          <a:pt x="343" y="554"/>
                        </a:lnTo>
                        <a:lnTo>
                          <a:pt x="343" y="554"/>
                        </a:lnTo>
                        <a:lnTo>
                          <a:pt x="350" y="555"/>
                        </a:lnTo>
                        <a:lnTo>
                          <a:pt x="350" y="555"/>
                        </a:lnTo>
                        <a:lnTo>
                          <a:pt x="352" y="557"/>
                        </a:lnTo>
                        <a:lnTo>
                          <a:pt x="353" y="559"/>
                        </a:lnTo>
                        <a:lnTo>
                          <a:pt x="353" y="559"/>
                        </a:lnTo>
                        <a:lnTo>
                          <a:pt x="357" y="566"/>
                        </a:lnTo>
                        <a:lnTo>
                          <a:pt x="358" y="567"/>
                        </a:lnTo>
                        <a:lnTo>
                          <a:pt x="362" y="569"/>
                        </a:lnTo>
                        <a:lnTo>
                          <a:pt x="362" y="569"/>
                        </a:lnTo>
                        <a:lnTo>
                          <a:pt x="369" y="571"/>
                        </a:lnTo>
                        <a:lnTo>
                          <a:pt x="374" y="576"/>
                        </a:lnTo>
                        <a:lnTo>
                          <a:pt x="374" y="576"/>
                        </a:lnTo>
                        <a:lnTo>
                          <a:pt x="377" y="581"/>
                        </a:lnTo>
                        <a:lnTo>
                          <a:pt x="382" y="586"/>
                        </a:lnTo>
                        <a:lnTo>
                          <a:pt x="382" y="586"/>
                        </a:lnTo>
                        <a:lnTo>
                          <a:pt x="384" y="586"/>
                        </a:lnTo>
                        <a:lnTo>
                          <a:pt x="386" y="589"/>
                        </a:lnTo>
                        <a:lnTo>
                          <a:pt x="386" y="589"/>
                        </a:lnTo>
                        <a:lnTo>
                          <a:pt x="387" y="594"/>
                        </a:lnTo>
                        <a:lnTo>
                          <a:pt x="387" y="594"/>
                        </a:lnTo>
                        <a:lnTo>
                          <a:pt x="391" y="598"/>
                        </a:lnTo>
                        <a:lnTo>
                          <a:pt x="394" y="601"/>
                        </a:lnTo>
                        <a:lnTo>
                          <a:pt x="394" y="601"/>
                        </a:lnTo>
                        <a:lnTo>
                          <a:pt x="397" y="601"/>
                        </a:lnTo>
                        <a:lnTo>
                          <a:pt x="401" y="603"/>
                        </a:lnTo>
                        <a:lnTo>
                          <a:pt x="401" y="603"/>
                        </a:lnTo>
                        <a:lnTo>
                          <a:pt x="403" y="606"/>
                        </a:lnTo>
                        <a:lnTo>
                          <a:pt x="403" y="611"/>
                        </a:lnTo>
                        <a:lnTo>
                          <a:pt x="403" y="611"/>
                        </a:lnTo>
                        <a:lnTo>
                          <a:pt x="403" y="613"/>
                        </a:lnTo>
                        <a:lnTo>
                          <a:pt x="404" y="615"/>
                        </a:lnTo>
                        <a:lnTo>
                          <a:pt x="406" y="617"/>
                        </a:lnTo>
                        <a:lnTo>
                          <a:pt x="408" y="618"/>
                        </a:lnTo>
                        <a:lnTo>
                          <a:pt x="408" y="618"/>
                        </a:lnTo>
                        <a:lnTo>
                          <a:pt x="409" y="622"/>
                        </a:lnTo>
                        <a:lnTo>
                          <a:pt x="409" y="622"/>
                        </a:lnTo>
                        <a:lnTo>
                          <a:pt x="411" y="625"/>
                        </a:lnTo>
                        <a:lnTo>
                          <a:pt x="411" y="625"/>
                        </a:lnTo>
                        <a:lnTo>
                          <a:pt x="413" y="635"/>
                        </a:lnTo>
                        <a:lnTo>
                          <a:pt x="413" y="635"/>
                        </a:lnTo>
                        <a:lnTo>
                          <a:pt x="416" y="642"/>
                        </a:lnTo>
                        <a:lnTo>
                          <a:pt x="421" y="647"/>
                        </a:lnTo>
                        <a:lnTo>
                          <a:pt x="421" y="647"/>
                        </a:lnTo>
                        <a:lnTo>
                          <a:pt x="423" y="652"/>
                        </a:lnTo>
                        <a:lnTo>
                          <a:pt x="425" y="656"/>
                        </a:lnTo>
                        <a:lnTo>
                          <a:pt x="425" y="656"/>
                        </a:lnTo>
                        <a:lnTo>
                          <a:pt x="428" y="666"/>
                        </a:lnTo>
                        <a:lnTo>
                          <a:pt x="428" y="666"/>
                        </a:lnTo>
                        <a:lnTo>
                          <a:pt x="431" y="671"/>
                        </a:lnTo>
                        <a:lnTo>
                          <a:pt x="435" y="676"/>
                        </a:lnTo>
                        <a:lnTo>
                          <a:pt x="435" y="676"/>
                        </a:lnTo>
                        <a:lnTo>
                          <a:pt x="435" y="679"/>
                        </a:lnTo>
                        <a:lnTo>
                          <a:pt x="435" y="679"/>
                        </a:lnTo>
                        <a:lnTo>
                          <a:pt x="436" y="683"/>
                        </a:lnTo>
                        <a:lnTo>
                          <a:pt x="440" y="684"/>
                        </a:lnTo>
                        <a:lnTo>
                          <a:pt x="440" y="684"/>
                        </a:lnTo>
                        <a:lnTo>
                          <a:pt x="445" y="690"/>
                        </a:lnTo>
                        <a:lnTo>
                          <a:pt x="448" y="693"/>
                        </a:lnTo>
                        <a:lnTo>
                          <a:pt x="448" y="693"/>
                        </a:lnTo>
                        <a:lnTo>
                          <a:pt x="450" y="696"/>
                        </a:lnTo>
                        <a:lnTo>
                          <a:pt x="450" y="698"/>
                        </a:lnTo>
                        <a:lnTo>
                          <a:pt x="452" y="701"/>
                        </a:lnTo>
                        <a:lnTo>
                          <a:pt x="452" y="701"/>
                        </a:lnTo>
                        <a:lnTo>
                          <a:pt x="455" y="703"/>
                        </a:lnTo>
                        <a:lnTo>
                          <a:pt x="455" y="703"/>
                        </a:lnTo>
                        <a:lnTo>
                          <a:pt x="457" y="708"/>
                        </a:lnTo>
                        <a:lnTo>
                          <a:pt x="457" y="708"/>
                        </a:lnTo>
                        <a:lnTo>
                          <a:pt x="460" y="712"/>
                        </a:lnTo>
                        <a:lnTo>
                          <a:pt x="462" y="715"/>
                        </a:lnTo>
                        <a:lnTo>
                          <a:pt x="462" y="715"/>
                        </a:lnTo>
                        <a:lnTo>
                          <a:pt x="465" y="723"/>
                        </a:lnTo>
                        <a:lnTo>
                          <a:pt x="465" y="723"/>
                        </a:lnTo>
                        <a:lnTo>
                          <a:pt x="469" y="729"/>
                        </a:lnTo>
                        <a:lnTo>
                          <a:pt x="472" y="730"/>
                        </a:lnTo>
                        <a:lnTo>
                          <a:pt x="472" y="730"/>
                        </a:lnTo>
                        <a:lnTo>
                          <a:pt x="475" y="734"/>
                        </a:lnTo>
                        <a:lnTo>
                          <a:pt x="481" y="737"/>
                        </a:lnTo>
                        <a:lnTo>
                          <a:pt x="481" y="737"/>
                        </a:lnTo>
                        <a:lnTo>
                          <a:pt x="486" y="746"/>
                        </a:lnTo>
                        <a:lnTo>
                          <a:pt x="486" y="746"/>
                        </a:lnTo>
                        <a:lnTo>
                          <a:pt x="487" y="749"/>
                        </a:lnTo>
                        <a:lnTo>
                          <a:pt x="489" y="754"/>
                        </a:lnTo>
                        <a:lnTo>
                          <a:pt x="489" y="754"/>
                        </a:lnTo>
                        <a:lnTo>
                          <a:pt x="491" y="762"/>
                        </a:lnTo>
                        <a:lnTo>
                          <a:pt x="491" y="762"/>
                        </a:lnTo>
                        <a:lnTo>
                          <a:pt x="491" y="771"/>
                        </a:lnTo>
                        <a:lnTo>
                          <a:pt x="491" y="771"/>
                        </a:lnTo>
                        <a:lnTo>
                          <a:pt x="492" y="774"/>
                        </a:lnTo>
                        <a:lnTo>
                          <a:pt x="492" y="774"/>
                        </a:lnTo>
                        <a:lnTo>
                          <a:pt x="491" y="779"/>
                        </a:lnTo>
                        <a:lnTo>
                          <a:pt x="491" y="781"/>
                        </a:lnTo>
                        <a:lnTo>
                          <a:pt x="492" y="785"/>
                        </a:lnTo>
                        <a:lnTo>
                          <a:pt x="492" y="785"/>
                        </a:lnTo>
                        <a:lnTo>
                          <a:pt x="494" y="788"/>
                        </a:lnTo>
                        <a:lnTo>
                          <a:pt x="494" y="791"/>
                        </a:lnTo>
                        <a:lnTo>
                          <a:pt x="494" y="791"/>
                        </a:lnTo>
                        <a:lnTo>
                          <a:pt x="499" y="796"/>
                        </a:lnTo>
                        <a:lnTo>
                          <a:pt x="499" y="796"/>
                        </a:lnTo>
                        <a:lnTo>
                          <a:pt x="501" y="800"/>
                        </a:lnTo>
                        <a:lnTo>
                          <a:pt x="501" y="803"/>
                        </a:lnTo>
                        <a:lnTo>
                          <a:pt x="501" y="803"/>
                        </a:lnTo>
                        <a:lnTo>
                          <a:pt x="503" y="805"/>
                        </a:lnTo>
                        <a:lnTo>
                          <a:pt x="506" y="808"/>
                        </a:lnTo>
                        <a:lnTo>
                          <a:pt x="506" y="808"/>
                        </a:lnTo>
                        <a:lnTo>
                          <a:pt x="509" y="810"/>
                        </a:lnTo>
                        <a:lnTo>
                          <a:pt x="511" y="813"/>
                        </a:lnTo>
                        <a:lnTo>
                          <a:pt x="511" y="822"/>
                        </a:lnTo>
                        <a:lnTo>
                          <a:pt x="511" y="822"/>
                        </a:lnTo>
                        <a:lnTo>
                          <a:pt x="511" y="829"/>
                        </a:lnTo>
                        <a:lnTo>
                          <a:pt x="511" y="829"/>
                        </a:lnTo>
                        <a:lnTo>
                          <a:pt x="511" y="832"/>
                        </a:lnTo>
                        <a:lnTo>
                          <a:pt x="513" y="835"/>
                        </a:lnTo>
                        <a:lnTo>
                          <a:pt x="513" y="835"/>
                        </a:lnTo>
                        <a:lnTo>
                          <a:pt x="515" y="834"/>
                        </a:lnTo>
                        <a:lnTo>
                          <a:pt x="515" y="834"/>
                        </a:lnTo>
                        <a:lnTo>
                          <a:pt x="520" y="837"/>
                        </a:lnTo>
                        <a:lnTo>
                          <a:pt x="520" y="837"/>
                        </a:lnTo>
                        <a:lnTo>
                          <a:pt x="525" y="841"/>
                        </a:lnTo>
                        <a:lnTo>
                          <a:pt x="525" y="841"/>
                        </a:lnTo>
                        <a:lnTo>
                          <a:pt x="530" y="844"/>
                        </a:lnTo>
                        <a:lnTo>
                          <a:pt x="530" y="844"/>
                        </a:lnTo>
                        <a:lnTo>
                          <a:pt x="535" y="847"/>
                        </a:lnTo>
                        <a:lnTo>
                          <a:pt x="535" y="847"/>
                        </a:lnTo>
                        <a:lnTo>
                          <a:pt x="542" y="851"/>
                        </a:lnTo>
                        <a:lnTo>
                          <a:pt x="547" y="856"/>
                        </a:lnTo>
                        <a:lnTo>
                          <a:pt x="547" y="856"/>
                        </a:lnTo>
                        <a:lnTo>
                          <a:pt x="548" y="858"/>
                        </a:lnTo>
                        <a:lnTo>
                          <a:pt x="552" y="858"/>
                        </a:lnTo>
                        <a:lnTo>
                          <a:pt x="552" y="858"/>
                        </a:lnTo>
                        <a:lnTo>
                          <a:pt x="557" y="856"/>
                        </a:lnTo>
                        <a:lnTo>
                          <a:pt x="557" y="856"/>
                        </a:lnTo>
                        <a:lnTo>
                          <a:pt x="562" y="852"/>
                        </a:lnTo>
                        <a:lnTo>
                          <a:pt x="562" y="852"/>
                        </a:lnTo>
                        <a:lnTo>
                          <a:pt x="569" y="852"/>
                        </a:lnTo>
                        <a:lnTo>
                          <a:pt x="569" y="852"/>
                        </a:lnTo>
                        <a:lnTo>
                          <a:pt x="572" y="854"/>
                        </a:lnTo>
                        <a:lnTo>
                          <a:pt x="574" y="856"/>
                        </a:lnTo>
                        <a:lnTo>
                          <a:pt x="574" y="856"/>
                        </a:lnTo>
                        <a:lnTo>
                          <a:pt x="577" y="858"/>
                        </a:lnTo>
                        <a:lnTo>
                          <a:pt x="577" y="858"/>
                        </a:lnTo>
                        <a:lnTo>
                          <a:pt x="581" y="859"/>
                        </a:lnTo>
                        <a:lnTo>
                          <a:pt x="581" y="861"/>
                        </a:lnTo>
                        <a:lnTo>
                          <a:pt x="581" y="861"/>
                        </a:lnTo>
                        <a:lnTo>
                          <a:pt x="582" y="863"/>
                        </a:lnTo>
                        <a:lnTo>
                          <a:pt x="584" y="866"/>
                        </a:lnTo>
                        <a:lnTo>
                          <a:pt x="584" y="866"/>
                        </a:lnTo>
                        <a:lnTo>
                          <a:pt x="589" y="868"/>
                        </a:lnTo>
                        <a:lnTo>
                          <a:pt x="594" y="868"/>
                        </a:lnTo>
                        <a:lnTo>
                          <a:pt x="594" y="868"/>
                        </a:lnTo>
                        <a:lnTo>
                          <a:pt x="599" y="868"/>
                        </a:lnTo>
                        <a:lnTo>
                          <a:pt x="599" y="868"/>
                        </a:lnTo>
                        <a:lnTo>
                          <a:pt x="603" y="871"/>
                        </a:lnTo>
                        <a:lnTo>
                          <a:pt x="603" y="871"/>
                        </a:lnTo>
                        <a:lnTo>
                          <a:pt x="608" y="871"/>
                        </a:lnTo>
                        <a:lnTo>
                          <a:pt x="611" y="871"/>
                        </a:lnTo>
                        <a:lnTo>
                          <a:pt x="616" y="871"/>
                        </a:lnTo>
                        <a:lnTo>
                          <a:pt x="620" y="873"/>
                        </a:lnTo>
                        <a:lnTo>
                          <a:pt x="620" y="873"/>
                        </a:lnTo>
                        <a:lnTo>
                          <a:pt x="625" y="876"/>
                        </a:lnTo>
                        <a:lnTo>
                          <a:pt x="630" y="878"/>
                        </a:lnTo>
                        <a:lnTo>
                          <a:pt x="630" y="878"/>
                        </a:lnTo>
                        <a:lnTo>
                          <a:pt x="635" y="880"/>
                        </a:lnTo>
                        <a:lnTo>
                          <a:pt x="635" y="880"/>
                        </a:lnTo>
                        <a:lnTo>
                          <a:pt x="637" y="881"/>
                        </a:lnTo>
                        <a:lnTo>
                          <a:pt x="638" y="883"/>
                        </a:lnTo>
                        <a:lnTo>
                          <a:pt x="638" y="883"/>
                        </a:lnTo>
                        <a:lnTo>
                          <a:pt x="642" y="883"/>
                        </a:lnTo>
                        <a:lnTo>
                          <a:pt x="643" y="883"/>
                        </a:lnTo>
                        <a:lnTo>
                          <a:pt x="643" y="883"/>
                        </a:lnTo>
                        <a:lnTo>
                          <a:pt x="647" y="883"/>
                        </a:lnTo>
                        <a:lnTo>
                          <a:pt x="647" y="883"/>
                        </a:lnTo>
                        <a:lnTo>
                          <a:pt x="650" y="880"/>
                        </a:lnTo>
                        <a:lnTo>
                          <a:pt x="650" y="876"/>
                        </a:lnTo>
                        <a:lnTo>
                          <a:pt x="650" y="876"/>
                        </a:lnTo>
                        <a:lnTo>
                          <a:pt x="650" y="873"/>
                        </a:lnTo>
                        <a:lnTo>
                          <a:pt x="649" y="871"/>
                        </a:lnTo>
                        <a:lnTo>
                          <a:pt x="649" y="871"/>
                        </a:lnTo>
                        <a:lnTo>
                          <a:pt x="643" y="859"/>
                        </a:lnTo>
                        <a:lnTo>
                          <a:pt x="643" y="859"/>
                        </a:lnTo>
                        <a:lnTo>
                          <a:pt x="640" y="854"/>
                        </a:lnTo>
                        <a:lnTo>
                          <a:pt x="637" y="851"/>
                        </a:lnTo>
                        <a:lnTo>
                          <a:pt x="637" y="851"/>
                        </a:lnTo>
                        <a:lnTo>
                          <a:pt x="635" y="847"/>
                        </a:lnTo>
                        <a:lnTo>
                          <a:pt x="635" y="844"/>
                        </a:lnTo>
                        <a:lnTo>
                          <a:pt x="637" y="839"/>
                        </a:lnTo>
                        <a:lnTo>
                          <a:pt x="637" y="839"/>
                        </a:lnTo>
                        <a:lnTo>
                          <a:pt x="638" y="830"/>
                        </a:lnTo>
                        <a:lnTo>
                          <a:pt x="638" y="824"/>
                        </a:lnTo>
                        <a:lnTo>
                          <a:pt x="637" y="817"/>
                        </a:lnTo>
                        <a:lnTo>
                          <a:pt x="635" y="810"/>
                        </a:lnTo>
                        <a:lnTo>
                          <a:pt x="635" y="810"/>
                        </a:lnTo>
                        <a:lnTo>
                          <a:pt x="630" y="796"/>
                        </a:lnTo>
                        <a:lnTo>
                          <a:pt x="630" y="790"/>
                        </a:lnTo>
                        <a:lnTo>
                          <a:pt x="632" y="788"/>
                        </a:lnTo>
                        <a:lnTo>
                          <a:pt x="635" y="788"/>
                        </a:lnTo>
                        <a:lnTo>
                          <a:pt x="635" y="788"/>
                        </a:lnTo>
                        <a:lnTo>
                          <a:pt x="637" y="800"/>
                        </a:lnTo>
                        <a:lnTo>
                          <a:pt x="638" y="812"/>
                        </a:lnTo>
                        <a:lnTo>
                          <a:pt x="640" y="824"/>
                        </a:lnTo>
                        <a:lnTo>
                          <a:pt x="642" y="834"/>
                        </a:lnTo>
                        <a:lnTo>
                          <a:pt x="642" y="834"/>
                        </a:lnTo>
                        <a:lnTo>
                          <a:pt x="649" y="851"/>
                        </a:lnTo>
                        <a:lnTo>
                          <a:pt x="654" y="859"/>
                        </a:lnTo>
                        <a:lnTo>
                          <a:pt x="657" y="863"/>
                        </a:lnTo>
                        <a:lnTo>
                          <a:pt x="659" y="863"/>
                        </a:lnTo>
                        <a:lnTo>
                          <a:pt x="659" y="863"/>
                        </a:lnTo>
                        <a:lnTo>
                          <a:pt x="660" y="859"/>
                        </a:lnTo>
                        <a:lnTo>
                          <a:pt x="660" y="854"/>
                        </a:lnTo>
                        <a:lnTo>
                          <a:pt x="657" y="842"/>
                        </a:lnTo>
                        <a:lnTo>
                          <a:pt x="649" y="820"/>
                        </a:lnTo>
                        <a:lnTo>
                          <a:pt x="649" y="820"/>
                        </a:lnTo>
                        <a:lnTo>
                          <a:pt x="647" y="808"/>
                        </a:lnTo>
                        <a:lnTo>
                          <a:pt x="647" y="796"/>
                        </a:lnTo>
                        <a:lnTo>
                          <a:pt x="649" y="786"/>
                        </a:lnTo>
                        <a:lnTo>
                          <a:pt x="650" y="774"/>
                        </a:lnTo>
                        <a:lnTo>
                          <a:pt x="657" y="754"/>
                        </a:lnTo>
                        <a:lnTo>
                          <a:pt x="664" y="732"/>
                        </a:lnTo>
                        <a:lnTo>
                          <a:pt x="664" y="732"/>
                        </a:lnTo>
                        <a:lnTo>
                          <a:pt x="657" y="732"/>
                        </a:lnTo>
                        <a:lnTo>
                          <a:pt x="654" y="735"/>
                        </a:lnTo>
                        <a:lnTo>
                          <a:pt x="649" y="746"/>
                        </a:lnTo>
                        <a:lnTo>
                          <a:pt x="649" y="746"/>
                        </a:lnTo>
                        <a:lnTo>
                          <a:pt x="647" y="754"/>
                        </a:lnTo>
                        <a:lnTo>
                          <a:pt x="645" y="759"/>
                        </a:lnTo>
                        <a:lnTo>
                          <a:pt x="643" y="764"/>
                        </a:lnTo>
                        <a:lnTo>
                          <a:pt x="643" y="764"/>
                        </a:lnTo>
                        <a:lnTo>
                          <a:pt x="638" y="769"/>
                        </a:lnTo>
                        <a:lnTo>
                          <a:pt x="637" y="771"/>
                        </a:lnTo>
                        <a:lnTo>
                          <a:pt x="635" y="771"/>
                        </a:lnTo>
                        <a:lnTo>
                          <a:pt x="633" y="771"/>
                        </a:lnTo>
                        <a:lnTo>
                          <a:pt x="633" y="771"/>
                        </a:lnTo>
                        <a:lnTo>
                          <a:pt x="633" y="768"/>
                        </a:lnTo>
                        <a:lnTo>
                          <a:pt x="633" y="766"/>
                        </a:lnTo>
                        <a:lnTo>
                          <a:pt x="633" y="766"/>
                        </a:lnTo>
                        <a:lnTo>
                          <a:pt x="637" y="756"/>
                        </a:lnTo>
                        <a:lnTo>
                          <a:pt x="637" y="756"/>
                        </a:lnTo>
                        <a:lnTo>
                          <a:pt x="642" y="744"/>
                        </a:lnTo>
                        <a:lnTo>
                          <a:pt x="643" y="739"/>
                        </a:lnTo>
                        <a:lnTo>
                          <a:pt x="643" y="732"/>
                        </a:lnTo>
                        <a:lnTo>
                          <a:pt x="643" y="732"/>
                        </a:lnTo>
                        <a:lnTo>
                          <a:pt x="642" y="729"/>
                        </a:lnTo>
                        <a:lnTo>
                          <a:pt x="638" y="725"/>
                        </a:lnTo>
                        <a:lnTo>
                          <a:pt x="638" y="725"/>
                        </a:lnTo>
                        <a:lnTo>
                          <a:pt x="635" y="722"/>
                        </a:lnTo>
                        <a:lnTo>
                          <a:pt x="633" y="722"/>
                        </a:lnTo>
                        <a:lnTo>
                          <a:pt x="633" y="718"/>
                        </a:lnTo>
                        <a:lnTo>
                          <a:pt x="633" y="718"/>
                        </a:lnTo>
                        <a:lnTo>
                          <a:pt x="635" y="713"/>
                        </a:lnTo>
                        <a:lnTo>
                          <a:pt x="638" y="710"/>
                        </a:lnTo>
                        <a:lnTo>
                          <a:pt x="645" y="703"/>
                        </a:lnTo>
                        <a:lnTo>
                          <a:pt x="645" y="703"/>
                        </a:lnTo>
                        <a:lnTo>
                          <a:pt x="647" y="698"/>
                        </a:lnTo>
                        <a:lnTo>
                          <a:pt x="650" y="695"/>
                        </a:lnTo>
                        <a:lnTo>
                          <a:pt x="650" y="695"/>
                        </a:lnTo>
                        <a:lnTo>
                          <a:pt x="654" y="693"/>
                        </a:lnTo>
                        <a:lnTo>
                          <a:pt x="655" y="693"/>
                        </a:lnTo>
                        <a:lnTo>
                          <a:pt x="655" y="695"/>
                        </a:lnTo>
                        <a:lnTo>
                          <a:pt x="655" y="698"/>
                        </a:lnTo>
                        <a:lnTo>
                          <a:pt x="655" y="698"/>
                        </a:lnTo>
                        <a:lnTo>
                          <a:pt x="660" y="698"/>
                        </a:lnTo>
                        <a:lnTo>
                          <a:pt x="664" y="695"/>
                        </a:lnTo>
                        <a:lnTo>
                          <a:pt x="664" y="695"/>
                        </a:lnTo>
                        <a:lnTo>
                          <a:pt x="666" y="691"/>
                        </a:lnTo>
                        <a:lnTo>
                          <a:pt x="666" y="691"/>
                        </a:lnTo>
                        <a:lnTo>
                          <a:pt x="671" y="688"/>
                        </a:lnTo>
                        <a:lnTo>
                          <a:pt x="671" y="688"/>
                        </a:lnTo>
                        <a:lnTo>
                          <a:pt x="669" y="690"/>
                        </a:lnTo>
                        <a:lnTo>
                          <a:pt x="671" y="693"/>
                        </a:lnTo>
                        <a:lnTo>
                          <a:pt x="671" y="695"/>
                        </a:lnTo>
                        <a:lnTo>
                          <a:pt x="671" y="696"/>
                        </a:lnTo>
                        <a:lnTo>
                          <a:pt x="671" y="696"/>
                        </a:lnTo>
                        <a:lnTo>
                          <a:pt x="667" y="701"/>
                        </a:lnTo>
                        <a:lnTo>
                          <a:pt x="662" y="706"/>
                        </a:lnTo>
                        <a:lnTo>
                          <a:pt x="662" y="706"/>
                        </a:lnTo>
                        <a:lnTo>
                          <a:pt x="660" y="706"/>
                        </a:lnTo>
                        <a:lnTo>
                          <a:pt x="657" y="706"/>
                        </a:lnTo>
                        <a:lnTo>
                          <a:pt x="657" y="706"/>
                        </a:lnTo>
                        <a:lnTo>
                          <a:pt x="654" y="706"/>
                        </a:lnTo>
                        <a:lnTo>
                          <a:pt x="650" y="706"/>
                        </a:lnTo>
                        <a:lnTo>
                          <a:pt x="650" y="706"/>
                        </a:lnTo>
                        <a:lnTo>
                          <a:pt x="650" y="715"/>
                        </a:lnTo>
                        <a:lnTo>
                          <a:pt x="650" y="715"/>
                        </a:lnTo>
                        <a:lnTo>
                          <a:pt x="652" y="718"/>
                        </a:lnTo>
                        <a:lnTo>
                          <a:pt x="652" y="718"/>
                        </a:lnTo>
                        <a:lnTo>
                          <a:pt x="654" y="717"/>
                        </a:lnTo>
                        <a:lnTo>
                          <a:pt x="654" y="717"/>
                        </a:lnTo>
                        <a:lnTo>
                          <a:pt x="655" y="713"/>
                        </a:lnTo>
                        <a:lnTo>
                          <a:pt x="659" y="712"/>
                        </a:lnTo>
                        <a:lnTo>
                          <a:pt x="659" y="712"/>
                        </a:lnTo>
                        <a:lnTo>
                          <a:pt x="660" y="712"/>
                        </a:lnTo>
                        <a:lnTo>
                          <a:pt x="660" y="713"/>
                        </a:lnTo>
                        <a:lnTo>
                          <a:pt x="660" y="717"/>
                        </a:lnTo>
                        <a:lnTo>
                          <a:pt x="657" y="725"/>
                        </a:lnTo>
                        <a:lnTo>
                          <a:pt x="657" y="725"/>
                        </a:lnTo>
                        <a:lnTo>
                          <a:pt x="660" y="725"/>
                        </a:lnTo>
                        <a:lnTo>
                          <a:pt x="664" y="723"/>
                        </a:lnTo>
                        <a:lnTo>
                          <a:pt x="671" y="718"/>
                        </a:lnTo>
                        <a:lnTo>
                          <a:pt x="677" y="712"/>
                        </a:lnTo>
                        <a:lnTo>
                          <a:pt x="683" y="708"/>
                        </a:lnTo>
                        <a:lnTo>
                          <a:pt x="683" y="708"/>
                        </a:lnTo>
                        <a:lnTo>
                          <a:pt x="698" y="698"/>
                        </a:lnTo>
                        <a:lnTo>
                          <a:pt x="705" y="693"/>
                        </a:lnTo>
                        <a:lnTo>
                          <a:pt x="706" y="690"/>
                        </a:lnTo>
                        <a:lnTo>
                          <a:pt x="706" y="686"/>
                        </a:lnTo>
                        <a:lnTo>
                          <a:pt x="706" y="686"/>
                        </a:lnTo>
                        <a:lnTo>
                          <a:pt x="703" y="686"/>
                        </a:lnTo>
                        <a:lnTo>
                          <a:pt x="699" y="690"/>
                        </a:lnTo>
                        <a:lnTo>
                          <a:pt x="699" y="690"/>
                        </a:lnTo>
                        <a:lnTo>
                          <a:pt x="694" y="686"/>
                        </a:lnTo>
                        <a:lnTo>
                          <a:pt x="693" y="684"/>
                        </a:lnTo>
                        <a:lnTo>
                          <a:pt x="691" y="681"/>
                        </a:lnTo>
                        <a:lnTo>
                          <a:pt x="691" y="681"/>
                        </a:lnTo>
                        <a:lnTo>
                          <a:pt x="693" y="678"/>
                        </a:lnTo>
                        <a:lnTo>
                          <a:pt x="696" y="676"/>
                        </a:lnTo>
                        <a:lnTo>
                          <a:pt x="703" y="671"/>
                        </a:lnTo>
                        <a:lnTo>
                          <a:pt x="703" y="671"/>
                        </a:lnTo>
                        <a:lnTo>
                          <a:pt x="705" y="667"/>
                        </a:lnTo>
                        <a:lnTo>
                          <a:pt x="703" y="666"/>
                        </a:lnTo>
                        <a:lnTo>
                          <a:pt x="701" y="664"/>
                        </a:lnTo>
                        <a:lnTo>
                          <a:pt x="699" y="661"/>
                        </a:lnTo>
                        <a:lnTo>
                          <a:pt x="699" y="661"/>
                        </a:lnTo>
                        <a:lnTo>
                          <a:pt x="701" y="656"/>
                        </a:lnTo>
                        <a:lnTo>
                          <a:pt x="703" y="654"/>
                        </a:lnTo>
                        <a:lnTo>
                          <a:pt x="706" y="654"/>
                        </a:lnTo>
                        <a:lnTo>
                          <a:pt x="708" y="657"/>
                        </a:lnTo>
                        <a:lnTo>
                          <a:pt x="708" y="657"/>
                        </a:lnTo>
                        <a:lnTo>
                          <a:pt x="711" y="656"/>
                        </a:lnTo>
                        <a:lnTo>
                          <a:pt x="715" y="652"/>
                        </a:lnTo>
                        <a:lnTo>
                          <a:pt x="716" y="650"/>
                        </a:lnTo>
                        <a:lnTo>
                          <a:pt x="720" y="649"/>
                        </a:lnTo>
                        <a:lnTo>
                          <a:pt x="720" y="649"/>
                        </a:lnTo>
                        <a:lnTo>
                          <a:pt x="722" y="657"/>
                        </a:lnTo>
                        <a:lnTo>
                          <a:pt x="723" y="659"/>
                        </a:lnTo>
                        <a:lnTo>
                          <a:pt x="727" y="657"/>
                        </a:lnTo>
                        <a:lnTo>
                          <a:pt x="727" y="657"/>
                        </a:lnTo>
                        <a:lnTo>
                          <a:pt x="735" y="652"/>
                        </a:lnTo>
                        <a:lnTo>
                          <a:pt x="740" y="650"/>
                        </a:lnTo>
                        <a:lnTo>
                          <a:pt x="742" y="650"/>
                        </a:lnTo>
                        <a:lnTo>
                          <a:pt x="745" y="650"/>
                        </a:lnTo>
                        <a:lnTo>
                          <a:pt x="745" y="650"/>
                        </a:lnTo>
                        <a:lnTo>
                          <a:pt x="742" y="656"/>
                        </a:lnTo>
                        <a:lnTo>
                          <a:pt x="737" y="661"/>
                        </a:lnTo>
                        <a:lnTo>
                          <a:pt x="737" y="661"/>
                        </a:lnTo>
                        <a:lnTo>
                          <a:pt x="730" y="662"/>
                        </a:lnTo>
                        <a:lnTo>
                          <a:pt x="725" y="664"/>
                        </a:lnTo>
                        <a:lnTo>
                          <a:pt x="723" y="667"/>
                        </a:lnTo>
                        <a:lnTo>
                          <a:pt x="723" y="667"/>
                        </a:lnTo>
                        <a:lnTo>
                          <a:pt x="722" y="669"/>
                        </a:lnTo>
                        <a:lnTo>
                          <a:pt x="723" y="671"/>
                        </a:lnTo>
                        <a:lnTo>
                          <a:pt x="728" y="669"/>
                        </a:lnTo>
                        <a:lnTo>
                          <a:pt x="739" y="664"/>
                        </a:lnTo>
                        <a:lnTo>
                          <a:pt x="739" y="664"/>
                        </a:lnTo>
                        <a:lnTo>
                          <a:pt x="745" y="664"/>
                        </a:lnTo>
                        <a:lnTo>
                          <a:pt x="749" y="664"/>
                        </a:lnTo>
                        <a:lnTo>
                          <a:pt x="752" y="664"/>
                        </a:lnTo>
                        <a:lnTo>
                          <a:pt x="752" y="664"/>
                        </a:lnTo>
                        <a:lnTo>
                          <a:pt x="755" y="659"/>
                        </a:lnTo>
                        <a:lnTo>
                          <a:pt x="759" y="656"/>
                        </a:lnTo>
                        <a:lnTo>
                          <a:pt x="759" y="656"/>
                        </a:lnTo>
                        <a:lnTo>
                          <a:pt x="767" y="649"/>
                        </a:lnTo>
                        <a:lnTo>
                          <a:pt x="778" y="642"/>
                        </a:lnTo>
                        <a:lnTo>
                          <a:pt x="778" y="642"/>
                        </a:lnTo>
                        <a:lnTo>
                          <a:pt x="788" y="637"/>
                        </a:lnTo>
                        <a:lnTo>
                          <a:pt x="793" y="633"/>
                        </a:lnTo>
                        <a:lnTo>
                          <a:pt x="794" y="627"/>
                        </a:lnTo>
                        <a:lnTo>
                          <a:pt x="794" y="627"/>
                        </a:lnTo>
                        <a:lnTo>
                          <a:pt x="789" y="627"/>
                        </a:lnTo>
                        <a:lnTo>
                          <a:pt x="789" y="627"/>
                        </a:lnTo>
                        <a:lnTo>
                          <a:pt x="791" y="622"/>
                        </a:lnTo>
                        <a:lnTo>
                          <a:pt x="794" y="615"/>
                        </a:lnTo>
                        <a:lnTo>
                          <a:pt x="800" y="611"/>
                        </a:lnTo>
                        <a:lnTo>
                          <a:pt x="803" y="610"/>
                        </a:lnTo>
                        <a:lnTo>
                          <a:pt x="805" y="610"/>
                        </a:lnTo>
                        <a:lnTo>
                          <a:pt x="805" y="610"/>
                        </a:lnTo>
                        <a:lnTo>
                          <a:pt x="803" y="617"/>
                        </a:lnTo>
                        <a:lnTo>
                          <a:pt x="803" y="618"/>
                        </a:lnTo>
                        <a:lnTo>
                          <a:pt x="806" y="620"/>
                        </a:lnTo>
                        <a:lnTo>
                          <a:pt x="806" y="620"/>
                        </a:lnTo>
                        <a:lnTo>
                          <a:pt x="810" y="617"/>
                        </a:lnTo>
                        <a:lnTo>
                          <a:pt x="813" y="611"/>
                        </a:lnTo>
                        <a:lnTo>
                          <a:pt x="813" y="611"/>
                        </a:lnTo>
                        <a:lnTo>
                          <a:pt x="817" y="606"/>
                        </a:lnTo>
                        <a:lnTo>
                          <a:pt x="818" y="603"/>
                        </a:lnTo>
                        <a:lnTo>
                          <a:pt x="818" y="600"/>
                        </a:lnTo>
                        <a:lnTo>
                          <a:pt x="815" y="594"/>
                        </a:lnTo>
                        <a:lnTo>
                          <a:pt x="815" y="594"/>
                        </a:lnTo>
                        <a:lnTo>
                          <a:pt x="811" y="591"/>
                        </a:lnTo>
                        <a:lnTo>
                          <a:pt x="810" y="586"/>
                        </a:lnTo>
                        <a:lnTo>
                          <a:pt x="810" y="586"/>
                        </a:lnTo>
                        <a:lnTo>
                          <a:pt x="810" y="581"/>
                        </a:lnTo>
                        <a:lnTo>
                          <a:pt x="810" y="579"/>
                        </a:lnTo>
                        <a:lnTo>
                          <a:pt x="806" y="576"/>
                        </a:lnTo>
                        <a:lnTo>
                          <a:pt x="806" y="576"/>
                        </a:lnTo>
                        <a:lnTo>
                          <a:pt x="803" y="572"/>
                        </a:lnTo>
                        <a:lnTo>
                          <a:pt x="801" y="571"/>
                        </a:lnTo>
                        <a:lnTo>
                          <a:pt x="800" y="567"/>
                        </a:lnTo>
                        <a:lnTo>
                          <a:pt x="800" y="567"/>
                        </a:lnTo>
                        <a:lnTo>
                          <a:pt x="801" y="562"/>
                        </a:lnTo>
                        <a:lnTo>
                          <a:pt x="803" y="562"/>
                        </a:lnTo>
                        <a:lnTo>
                          <a:pt x="806" y="562"/>
                        </a:lnTo>
                        <a:lnTo>
                          <a:pt x="806" y="562"/>
                        </a:lnTo>
                        <a:lnTo>
                          <a:pt x="808" y="562"/>
                        </a:lnTo>
                        <a:lnTo>
                          <a:pt x="810" y="566"/>
                        </a:lnTo>
                        <a:lnTo>
                          <a:pt x="813" y="571"/>
                        </a:lnTo>
                        <a:lnTo>
                          <a:pt x="813" y="572"/>
                        </a:lnTo>
                        <a:lnTo>
                          <a:pt x="815" y="572"/>
                        </a:lnTo>
                        <a:lnTo>
                          <a:pt x="818" y="566"/>
                        </a:lnTo>
                        <a:lnTo>
                          <a:pt x="818" y="566"/>
                        </a:lnTo>
                        <a:lnTo>
                          <a:pt x="823" y="566"/>
                        </a:lnTo>
                        <a:lnTo>
                          <a:pt x="827" y="567"/>
                        </a:lnTo>
                        <a:lnTo>
                          <a:pt x="827" y="571"/>
                        </a:lnTo>
                        <a:lnTo>
                          <a:pt x="827" y="576"/>
                        </a:lnTo>
                        <a:lnTo>
                          <a:pt x="827" y="576"/>
                        </a:lnTo>
                        <a:lnTo>
                          <a:pt x="825" y="581"/>
                        </a:lnTo>
                        <a:lnTo>
                          <a:pt x="825" y="583"/>
                        </a:lnTo>
                        <a:lnTo>
                          <a:pt x="828" y="584"/>
                        </a:lnTo>
                        <a:lnTo>
                          <a:pt x="835" y="584"/>
                        </a:lnTo>
                        <a:lnTo>
                          <a:pt x="835" y="584"/>
                        </a:lnTo>
                        <a:lnTo>
                          <a:pt x="834" y="589"/>
                        </a:lnTo>
                        <a:lnTo>
                          <a:pt x="832" y="594"/>
                        </a:lnTo>
                        <a:lnTo>
                          <a:pt x="832" y="594"/>
                        </a:lnTo>
                        <a:lnTo>
                          <a:pt x="837" y="593"/>
                        </a:lnTo>
                        <a:lnTo>
                          <a:pt x="842" y="591"/>
                        </a:lnTo>
                        <a:lnTo>
                          <a:pt x="847" y="588"/>
                        </a:lnTo>
                        <a:lnTo>
                          <a:pt x="852" y="584"/>
                        </a:lnTo>
                        <a:lnTo>
                          <a:pt x="852" y="584"/>
                        </a:lnTo>
                        <a:lnTo>
                          <a:pt x="878" y="574"/>
                        </a:lnTo>
                        <a:lnTo>
                          <a:pt x="878" y="574"/>
                        </a:lnTo>
                        <a:lnTo>
                          <a:pt x="893" y="571"/>
                        </a:lnTo>
                        <a:lnTo>
                          <a:pt x="893" y="571"/>
                        </a:lnTo>
                        <a:lnTo>
                          <a:pt x="893" y="569"/>
                        </a:lnTo>
                        <a:lnTo>
                          <a:pt x="893" y="569"/>
                        </a:lnTo>
                        <a:lnTo>
                          <a:pt x="896" y="567"/>
                        </a:lnTo>
                        <a:lnTo>
                          <a:pt x="896" y="567"/>
                        </a:lnTo>
                        <a:lnTo>
                          <a:pt x="898" y="564"/>
                        </a:lnTo>
                        <a:lnTo>
                          <a:pt x="898" y="562"/>
                        </a:lnTo>
                        <a:lnTo>
                          <a:pt x="898" y="562"/>
                        </a:lnTo>
                        <a:lnTo>
                          <a:pt x="900" y="559"/>
                        </a:lnTo>
                        <a:lnTo>
                          <a:pt x="900" y="555"/>
                        </a:lnTo>
                        <a:lnTo>
                          <a:pt x="900" y="555"/>
                        </a:lnTo>
                        <a:lnTo>
                          <a:pt x="900" y="552"/>
                        </a:lnTo>
                        <a:lnTo>
                          <a:pt x="900" y="552"/>
                        </a:lnTo>
                        <a:lnTo>
                          <a:pt x="903" y="547"/>
                        </a:lnTo>
                        <a:lnTo>
                          <a:pt x="903" y="547"/>
                        </a:lnTo>
                        <a:lnTo>
                          <a:pt x="905" y="544"/>
                        </a:lnTo>
                        <a:lnTo>
                          <a:pt x="905" y="538"/>
                        </a:lnTo>
                        <a:lnTo>
                          <a:pt x="905" y="538"/>
                        </a:lnTo>
                        <a:lnTo>
                          <a:pt x="903" y="535"/>
                        </a:lnTo>
                        <a:lnTo>
                          <a:pt x="900" y="530"/>
                        </a:lnTo>
                        <a:lnTo>
                          <a:pt x="900" y="530"/>
                        </a:lnTo>
                        <a:lnTo>
                          <a:pt x="898" y="527"/>
                        </a:lnTo>
                        <a:lnTo>
                          <a:pt x="896" y="523"/>
                        </a:lnTo>
                        <a:lnTo>
                          <a:pt x="896" y="523"/>
                        </a:lnTo>
                        <a:lnTo>
                          <a:pt x="898" y="518"/>
                        </a:lnTo>
                        <a:lnTo>
                          <a:pt x="901" y="515"/>
                        </a:lnTo>
                        <a:lnTo>
                          <a:pt x="901" y="515"/>
                        </a:lnTo>
                        <a:lnTo>
                          <a:pt x="901" y="511"/>
                        </a:lnTo>
                        <a:lnTo>
                          <a:pt x="900" y="506"/>
                        </a:lnTo>
                        <a:lnTo>
                          <a:pt x="900" y="506"/>
                        </a:lnTo>
                        <a:lnTo>
                          <a:pt x="900" y="501"/>
                        </a:lnTo>
                        <a:lnTo>
                          <a:pt x="901" y="498"/>
                        </a:lnTo>
                        <a:lnTo>
                          <a:pt x="901" y="498"/>
                        </a:lnTo>
                        <a:lnTo>
                          <a:pt x="903" y="493"/>
                        </a:lnTo>
                        <a:lnTo>
                          <a:pt x="903" y="493"/>
                        </a:lnTo>
                        <a:lnTo>
                          <a:pt x="905" y="488"/>
                        </a:lnTo>
                        <a:lnTo>
                          <a:pt x="905" y="488"/>
                        </a:lnTo>
                        <a:lnTo>
                          <a:pt x="906" y="484"/>
                        </a:lnTo>
                        <a:lnTo>
                          <a:pt x="906" y="479"/>
                        </a:lnTo>
                        <a:lnTo>
                          <a:pt x="906" y="479"/>
                        </a:lnTo>
                        <a:lnTo>
                          <a:pt x="906" y="477"/>
                        </a:lnTo>
                        <a:lnTo>
                          <a:pt x="908" y="476"/>
                        </a:lnTo>
                        <a:lnTo>
                          <a:pt x="908" y="476"/>
                        </a:lnTo>
                        <a:lnTo>
                          <a:pt x="910" y="474"/>
                        </a:lnTo>
                        <a:lnTo>
                          <a:pt x="908" y="472"/>
                        </a:lnTo>
                        <a:lnTo>
                          <a:pt x="908" y="472"/>
                        </a:lnTo>
                        <a:lnTo>
                          <a:pt x="905" y="464"/>
                        </a:lnTo>
                        <a:lnTo>
                          <a:pt x="905" y="46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8" name="Freeform 32">
                    <a:extLst>
                      <a:ext uri="{FF2B5EF4-FFF2-40B4-BE49-F238E27FC236}">
                        <a16:creationId xmlns:a16="http://schemas.microsoft.com/office/drawing/2014/main" id="{0E3A7BE2-3E38-45D1-9DDE-25EC5EDE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4039" y="1107567"/>
                    <a:ext cx="806966" cy="1309495"/>
                  </a:xfrm>
                  <a:custGeom>
                    <a:avLst/>
                    <a:gdLst>
                      <a:gd name="T0" fmla="*/ 338 w 387"/>
                      <a:gd name="T1" fmla="*/ 418 h 628"/>
                      <a:gd name="T2" fmla="*/ 309 w 387"/>
                      <a:gd name="T3" fmla="*/ 418 h 628"/>
                      <a:gd name="T4" fmla="*/ 294 w 387"/>
                      <a:gd name="T5" fmla="*/ 416 h 628"/>
                      <a:gd name="T6" fmla="*/ 279 w 387"/>
                      <a:gd name="T7" fmla="*/ 409 h 628"/>
                      <a:gd name="T8" fmla="*/ 267 w 387"/>
                      <a:gd name="T9" fmla="*/ 394 h 628"/>
                      <a:gd name="T10" fmla="*/ 255 w 387"/>
                      <a:gd name="T11" fmla="*/ 384 h 628"/>
                      <a:gd name="T12" fmla="*/ 250 w 387"/>
                      <a:gd name="T13" fmla="*/ 362 h 628"/>
                      <a:gd name="T14" fmla="*/ 248 w 387"/>
                      <a:gd name="T15" fmla="*/ 339 h 628"/>
                      <a:gd name="T16" fmla="*/ 245 w 387"/>
                      <a:gd name="T17" fmla="*/ 322 h 628"/>
                      <a:gd name="T18" fmla="*/ 240 w 387"/>
                      <a:gd name="T19" fmla="*/ 307 h 628"/>
                      <a:gd name="T20" fmla="*/ 231 w 387"/>
                      <a:gd name="T21" fmla="*/ 307 h 628"/>
                      <a:gd name="T22" fmla="*/ 219 w 387"/>
                      <a:gd name="T23" fmla="*/ 314 h 628"/>
                      <a:gd name="T24" fmla="*/ 213 w 387"/>
                      <a:gd name="T25" fmla="*/ 312 h 628"/>
                      <a:gd name="T26" fmla="*/ 201 w 387"/>
                      <a:gd name="T27" fmla="*/ 300 h 628"/>
                      <a:gd name="T28" fmla="*/ 196 w 387"/>
                      <a:gd name="T29" fmla="*/ 277 h 628"/>
                      <a:gd name="T30" fmla="*/ 208 w 387"/>
                      <a:gd name="T31" fmla="*/ 266 h 628"/>
                      <a:gd name="T32" fmla="*/ 213 w 387"/>
                      <a:gd name="T33" fmla="*/ 260 h 628"/>
                      <a:gd name="T34" fmla="*/ 214 w 387"/>
                      <a:gd name="T35" fmla="*/ 243 h 628"/>
                      <a:gd name="T36" fmla="*/ 218 w 387"/>
                      <a:gd name="T37" fmla="*/ 231 h 628"/>
                      <a:gd name="T38" fmla="*/ 218 w 387"/>
                      <a:gd name="T39" fmla="*/ 222 h 628"/>
                      <a:gd name="T40" fmla="*/ 197 w 387"/>
                      <a:gd name="T41" fmla="*/ 214 h 628"/>
                      <a:gd name="T42" fmla="*/ 184 w 387"/>
                      <a:gd name="T43" fmla="*/ 205 h 628"/>
                      <a:gd name="T44" fmla="*/ 170 w 387"/>
                      <a:gd name="T45" fmla="*/ 183 h 628"/>
                      <a:gd name="T46" fmla="*/ 162 w 387"/>
                      <a:gd name="T47" fmla="*/ 151 h 628"/>
                      <a:gd name="T48" fmla="*/ 163 w 387"/>
                      <a:gd name="T49" fmla="*/ 143 h 628"/>
                      <a:gd name="T50" fmla="*/ 170 w 387"/>
                      <a:gd name="T51" fmla="*/ 132 h 628"/>
                      <a:gd name="T52" fmla="*/ 167 w 387"/>
                      <a:gd name="T53" fmla="*/ 124 h 628"/>
                      <a:gd name="T54" fmla="*/ 167 w 387"/>
                      <a:gd name="T55" fmla="*/ 114 h 628"/>
                      <a:gd name="T56" fmla="*/ 162 w 387"/>
                      <a:gd name="T57" fmla="*/ 109 h 628"/>
                      <a:gd name="T58" fmla="*/ 165 w 387"/>
                      <a:gd name="T59" fmla="*/ 80 h 628"/>
                      <a:gd name="T60" fmla="*/ 170 w 387"/>
                      <a:gd name="T61" fmla="*/ 51 h 628"/>
                      <a:gd name="T62" fmla="*/ 112 w 387"/>
                      <a:gd name="T63" fmla="*/ 0 h 628"/>
                      <a:gd name="T64" fmla="*/ 67 w 387"/>
                      <a:gd name="T65" fmla="*/ 241 h 628"/>
                      <a:gd name="T66" fmla="*/ 77 w 387"/>
                      <a:gd name="T67" fmla="*/ 260 h 628"/>
                      <a:gd name="T68" fmla="*/ 77 w 387"/>
                      <a:gd name="T69" fmla="*/ 265 h 628"/>
                      <a:gd name="T70" fmla="*/ 84 w 387"/>
                      <a:gd name="T71" fmla="*/ 270 h 628"/>
                      <a:gd name="T72" fmla="*/ 85 w 387"/>
                      <a:gd name="T73" fmla="*/ 275 h 628"/>
                      <a:gd name="T74" fmla="*/ 87 w 387"/>
                      <a:gd name="T75" fmla="*/ 282 h 628"/>
                      <a:gd name="T76" fmla="*/ 84 w 387"/>
                      <a:gd name="T77" fmla="*/ 290 h 628"/>
                      <a:gd name="T78" fmla="*/ 79 w 387"/>
                      <a:gd name="T79" fmla="*/ 294 h 628"/>
                      <a:gd name="T80" fmla="*/ 73 w 387"/>
                      <a:gd name="T81" fmla="*/ 299 h 628"/>
                      <a:gd name="T82" fmla="*/ 68 w 387"/>
                      <a:gd name="T83" fmla="*/ 309 h 628"/>
                      <a:gd name="T84" fmla="*/ 67 w 387"/>
                      <a:gd name="T85" fmla="*/ 317 h 628"/>
                      <a:gd name="T86" fmla="*/ 63 w 387"/>
                      <a:gd name="T87" fmla="*/ 319 h 628"/>
                      <a:gd name="T88" fmla="*/ 53 w 387"/>
                      <a:gd name="T89" fmla="*/ 331 h 628"/>
                      <a:gd name="T90" fmla="*/ 53 w 387"/>
                      <a:gd name="T91" fmla="*/ 339 h 628"/>
                      <a:gd name="T92" fmla="*/ 51 w 387"/>
                      <a:gd name="T93" fmla="*/ 343 h 628"/>
                      <a:gd name="T94" fmla="*/ 43 w 387"/>
                      <a:gd name="T95" fmla="*/ 348 h 628"/>
                      <a:gd name="T96" fmla="*/ 40 w 387"/>
                      <a:gd name="T97" fmla="*/ 351 h 628"/>
                      <a:gd name="T98" fmla="*/ 38 w 387"/>
                      <a:gd name="T99" fmla="*/ 356 h 628"/>
                      <a:gd name="T100" fmla="*/ 38 w 387"/>
                      <a:gd name="T101" fmla="*/ 363 h 628"/>
                      <a:gd name="T102" fmla="*/ 36 w 387"/>
                      <a:gd name="T103" fmla="*/ 377 h 628"/>
                      <a:gd name="T104" fmla="*/ 38 w 387"/>
                      <a:gd name="T105" fmla="*/ 384 h 628"/>
                      <a:gd name="T106" fmla="*/ 36 w 387"/>
                      <a:gd name="T107" fmla="*/ 390 h 628"/>
                      <a:gd name="T108" fmla="*/ 34 w 387"/>
                      <a:gd name="T109" fmla="*/ 401 h 628"/>
                      <a:gd name="T110" fmla="*/ 34 w 387"/>
                      <a:gd name="T111" fmla="*/ 407 h 628"/>
                      <a:gd name="T112" fmla="*/ 0 w 387"/>
                      <a:gd name="T113" fmla="*/ 575 h 628"/>
                      <a:gd name="T114" fmla="*/ 175 w 387"/>
                      <a:gd name="T115" fmla="*/ 606 h 628"/>
                      <a:gd name="T116" fmla="*/ 355 w 387"/>
                      <a:gd name="T117" fmla="*/ 628 h 628"/>
                      <a:gd name="T118" fmla="*/ 387 w 387"/>
                      <a:gd name="T119" fmla="*/ 418 h 628"/>
                      <a:gd name="T120" fmla="*/ 357 w 387"/>
                      <a:gd name="T121" fmla="*/ 414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87" h="628">
                        <a:moveTo>
                          <a:pt x="347" y="416"/>
                        </a:moveTo>
                        <a:lnTo>
                          <a:pt x="347" y="416"/>
                        </a:lnTo>
                        <a:lnTo>
                          <a:pt x="338" y="418"/>
                        </a:lnTo>
                        <a:lnTo>
                          <a:pt x="328" y="418"/>
                        </a:lnTo>
                        <a:lnTo>
                          <a:pt x="319" y="418"/>
                        </a:lnTo>
                        <a:lnTo>
                          <a:pt x="309" y="418"/>
                        </a:lnTo>
                        <a:lnTo>
                          <a:pt x="309" y="418"/>
                        </a:lnTo>
                        <a:lnTo>
                          <a:pt x="301" y="418"/>
                        </a:lnTo>
                        <a:lnTo>
                          <a:pt x="294" y="416"/>
                        </a:lnTo>
                        <a:lnTo>
                          <a:pt x="287" y="414"/>
                        </a:lnTo>
                        <a:lnTo>
                          <a:pt x="279" y="409"/>
                        </a:lnTo>
                        <a:lnTo>
                          <a:pt x="279" y="409"/>
                        </a:lnTo>
                        <a:lnTo>
                          <a:pt x="272" y="401"/>
                        </a:lnTo>
                        <a:lnTo>
                          <a:pt x="267" y="394"/>
                        </a:lnTo>
                        <a:lnTo>
                          <a:pt x="267" y="394"/>
                        </a:lnTo>
                        <a:lnTo>
                          <a:pt x="262" y="387"/>
                        </a:lnTo>
                        <a:lnTo>
                          <a:pt x="255" y="384"/>
                        </a:lnTo>
                        <a:lnTo>
                          <a:pt x="255" y="384"/>
                        </a:lnTo>
                        <a:lnTo>
                          <a:pt x="250" y="378"/>
                        </a:lnTo>
                        <a:lnTo>
                          <a:pt x="248" y="373"/>
                        </a:lnTo>
                        <a:lnTo>
                          <a:pt x="250" y="362"/>
                        </a:lnTo>
                        <a:lnTo>
                          <a:pt x="250" y="362"/>
                        </a:lnTo>
                        <a:lnTo>
                          <a:pt x="252" y="351"/>
                        </a:lnTo>
                        <a:lnTo>
                          <a:pt x="248" y="339"/>
                        </a:lnTo>
                        <a:lnTo>
                          <a:pt x="248" y="339"/>
                        </a:lnTo>
                        <a:lnTo>
                          <a:pt x="247" y="331"/>
                        </a:lnTo>
                        <a:lnTo>
                          <a:pt x="245" y="322"/>
                        </a:lnTo>
                        <a:lnTo>
                          <a:pt x="245" y="322"/>
                        </a:lnTo>
                        <a:lnTo>
                          <a:pt x="243" y="314"/>
                        </a:lnTo>
                        <a:lnTo>
                          <a:pt x="240" y="307"/>
                        </a:lnTo>
                        <a:lnTo>
                          <a:pt x="238" y="306"/>
                        </a:lnTo>
                        <a:lnTo>
                          <a:pt x="235" y="306"/>
                        </a:lnTo>
                        <a:lnTo>
                          <a:pt x="231" y="307"/>
                        </a:lnTo>
                        <a:lnTo>
                          <a:pt x="226" y="309"/>
                        </a:lnTo>
                        <a:lnTo>
                          <a:pt x="226" y="309"/>
                        </a:lnTo>
                        <a:lnTo>
                          <a:pt x="219" y="314"/>
                        </a:lnTo>
                        <a:lnTo>
                          <a:pt x="218" y="314"/>
                        </a:lnTo>
                        <a:lnTo>
                          <a:pt x="213" y="312"/>
                        </a:lnTo>
                        <a:lnTo>
                          <a:pt x="213" y="312"/>
                        </a:lnTo>
                        <a:lnTo>
                          <a:pt x="206" y="307"/>
                        </a:lnTo>
                        <a:lnTo>
                          <a:pt x="201" y="300"/>
                        </a:lnTo>
                        <a:lnTo>
                          <a:pt x="201" y="300"/>
                        </a:lnTo>
                        <a:lnTo>
                          <a:pt x="196" y="294"/>
                        </a:lnTo>
                        <a:lnTo>
                          <a:pt x="194" y="285"/>
                        </a:lnTo>
                        <a:lnTo>
                          <a:pt x="196" y="277"/>
                        </a:lnTo>
                        <a:lnTo>
                          <a:pt x="202" y="270"/>
                        </a:lnTo>
                        <a:lnTo>
                          <a:pt x="202" y="270"/>
                        </a:lnTo>
                        <a:lnTo>
                          <a:pt x="208" y="266"/>
                        </a:lnTo>
                        <a:lnTo>
                          <a:pt x="211" y="263"/>
                        </a:lnTo>
                        <a:lnTo>
                          <a:pt x="213" y="260"/>
                        </a:lnTo>
                        <a:lnTo>
                          <a:pt x="213" y="260"/>
                        </a:lnTo>
                        <a:lnTo>
                          <a:pt x="214" y="256"/>
                        </a:lnTo>
                        <a:lnTo>
                          <a:pt x="214" y="251"/>
                        </a:lnTo>
                        <a:lnTo>
                          <a:pt x="214" y="243"/>
                        </a:lnTo>
                        <a:lnTo>
                          <a:pt x="214" y="243"/>
                        </a:lnTo>
                        <a:lnTo>
                          <a:pt x="216" y="234"/>
                        </a:lnTo>
                        <a:lnTo>
                          <a:pt x="218" y="231"/>
                        </a:lnTo>
                        <a:lnTo>
                          <a:pt x="218" y="226"/>
                        </a:lnTo>
                        <a:lnTo>
                          <a:pt x="218" y="226"/>
                        </a:lnTo>
                        <a:lnTo>
                          <a:pt x="218" y="222"/>
                        </a:lnTo>
                        <a:lnTo>
                          <a:pt x="214" y="221"/>
                        </a:lnTo>
                        <a:lnTo>
                          <a:pt x="206" y="217"/>
                        </a:lnTo>
                        <a:lnTo>
                          <a:pt x="197" y="214"/>
                        </a:lnTo>
                        <a:lnTo>
                          <a:pt x="189" y="210"/>
                        </a:lnTo>
                        <a:lnTo>
                          <a:pt x="189" y="210"/>
                        </a:lnTo>
                        <a:lnTo>
                          <a:pt x="184" y="205"/>
                        </a:lnTo>
                        <a:lnTo>
                          <a:pt x="179" y="199"/>
                        </a:lnTo>
                        <a:lnTo>
                          <a:pt x="170" y="183"/>
                        </a:lnTo>
                        <a:lnTo>
                          <a:pt x="170" y="183"/>
                        </a:lnTo>
                        <a:lnTo>
                          <a:pt x="163" y="168"/>
                        </a:lnTo>
                        <a:lnTo>
                          <a:pt x="162" y="160"/>
                        </a:lnTo>
                        <a:lnTo>
                          <a:pt x="162" y="151"/>
                        </a:lnTo>
                        <a:lnTo>
                          <a:pt x="162" y="151"/>
                        </a:lnTo>
                        <a:lnTo>
                          <a:pt x="162" y="146"/>
                        </a:lnTo>
                        <a:lnTo>
                          <a:pt x="163" y="143"/>
                        </a:lnTo>
                        <a:lnTo>
                          <a:pt x="168" y="137"/>
                        </a:lnTo>
                        <a:lnTo>
                          <a:pt x="168" y="137"/>
                        </a:lnTo>
                        <a:lnTo>
                          <a:pt x="170" y="132"/>
                        </a:lnTo>
                        <a:lnTo>
                          <a:pt x="170" y="131"/>
                        </a:lnTo>
                        <a:lnTo>
                          <a:pt x="167" y="124"/>
                        </a:lnTo>
                        <a:lnTo>
                          <a:pt x="167" y="124"/>
                        </a:lnTo>
                        <a:lnTo>
                          <a:pt x="167" y="119"/>
                        </a:lnTo>
                        <a:lnTo>
                          <a:pt x="167" y="114"/>
                        </a:lnTo>
                        <a:lnTo>
                          <a:pt x="167" y="114"/>
                        </a:lnTo>
                        <a:lnTo>
                          <a:pt x="163" y="112"/>
                        </a:lnTo>
                        <a:lnTo>
                          <a:pt x="162" y="109"/>
                        </a:lnTo>
                        <a:lnTo>
                          <a:pt x="162" y="109"/>
                        </a:lnTo>
                        <a:lnTo>
                          <a:pt x="160" y="104"/>
                        </a:lnTo>
                        <a:lnTo>
                          <a:pt x="162" y="95"/>
                        </a:lnTo>
                        <a:lnTo>
                          <a:pt x="165" y="80"/>
                        </a:lnTo>
                        <a:lnTo>
                          <a:pt x="165" y="80"/>
                        </a:lnTo>
                        <a:lnTo>
                          <a:pt x="170" y="51"/>
                        </a:lnTo>
                        <a:lnTo>
                          <a:pt x="170" y="51"/>
                        </a:lnTo>
                        <a:lnTo>
                          <a:pt x="177" y="14"/>
                        </a:lnTo>
                        <a:lnTo>
                          <a:pt x="177" y="14"/>
                        </a:lnTo>
                        <a:lnTo>
                          <a:pt x="112" y="0"/>
                        </a:lnTo>
                        <a:lnTo>
                          <a:pt x="67" y="241"/>
                        </a:lnTo>
                        <a:lnTo>
                          <a:pt x="67" y="241"/>
                        </a:lnTo>
                        <a:lnTo>
                          <a:pt x="67" y="241"/>
                        </a:lnTo>
                        <a:lnTo>
                          <a:pt x="70" y="246"/>
                        </a:lnTo>
                        <a:lnTo>
                          <a:pt x="73" y="249"/>
                        </a:lnTo>
                        <a:lnTo>
                          <a:pt x="77" y="260"/>
                        </a:lnTo>
                        <a:lnTo>
                          <a:pt x="77" y="260"/>
                        </a:lnTo>
                        <a:lnTo>
                          <a:pt x="77" y="261"/>
                        </a:lnTo>
                        <a:lnTo>
                          <a:pt x="77" y="265"/>
                        </a:lnTo>
                        <a:lnTo>
                          <a:pt x="77" y="265"/>
                        </a:lnTo>
                        <a:lnTo>
                          <a:pt x="80" y="268"/>
                        </a:lnTo>
                        <a:lnTo>
                          <a:pt x="84" y="270"/>
                        </a:lnTo>
                        <a:lnTo>
                          <a:pt x="84" y="270"/>
                        </a:lnTo>
                        <a:lnTo>
                          <a:pt x="85" y="272"/>
                        </a:lnTo>
                        <a:lnTo>
                          <a:pt x="85" y="275"/>
                        </a:lnTo>
                        <a:lnTo>
                          <a:pt x="85" y="275"/>
                        </a:lnTo>
                        <a:lnTo>
                          <a:pt x="87" y="282"/>
                        </a:lnTo>
                        <a:lnTo>
                          <a:pt x="87" y="282"/>
                        </a:lnTo>
                        <a:lnTo>
                          <a:pt x="85" y="287"/>
                        </a:lnTo>
                        <a:lnTo>
                          <a:pt x="85" y="287"/>
                        </a:lnTo>
                        <a:lnTo>
                          <a:pt x="84" y="290"/>
                        </a:lnTo>
                        <a:lnTo>
                          <a:pt x="84" y="290"/>
                        </a:lnTo>
                        <a:lnTo>
                          <a:pt x="82" y="292"/>
                        </a:lnTo>
                        <a:lnTo>
                          <a:pt x="79" y="294"/>
                        </a:lnTo>
                        <a:lnTo>
                          <a:pt x="79" y="294"/>
                        </a:lnTo>
                        <a:lnTo>
                          <a:pt x="75" y="295"/>
                        </a:lnTo>
                        <a:lnTo>
                          <a:pt x="73" y="299"/>
                        </a:lnTo>
                        <a:lnTo>
                          <a:pt x="73" y="299"/>
                        </a:lnTo>
                        <a:lnTo>
                          <a:pt x="70" y="304"/>
                        </a:lnTo>
                        <a:lnTo>
                          <a:pt x="68" y="309"/>
                        </a:lnTo>
                        <a:lnTo>
                          <a:pt x="68" y="309"/>
                        </a:lnTo>
                        <a:lnTo>
                          <a:pt x="68" y="314"/>
                        </a:lnTo>
                        <a:lnTo>
                          <a:pt x="67" y="317"/>
                        </a:lnTo>
                        <a:lnTo>
                          <a:pt x="63" y="319"/>
                        </a:lnTo>
                        <a:lnTo>
                          <a:pt x="63" y="319"/>
                        </a:lnTo>
                        <a:lnTo>
                          <a:pt x="63" y="319"/>
                        </a:lnTo>
                        <a:lnTo>
                          <a:pt x="55" y="328"/>
                        </a:lnTo>
                        <a:lnTo>
                          <a:pt x="55" y="328"/>
                        </a:lnTo>
                        <a:lnTo>
                          <a:pt x="53" y="331"/>
                        </a:lnTo>
                        <a:lnTo>
                          <a:pt x="53" y="333"/>
                        </a:lnTo>
                        <a:lnTo>
                          <a:pt x="53" y="339"/>
                        </a:lnTo>
                        <a:lnTo>
                          <a:pt x="53" y="339"/>
                        </a:lnTo>
                        <a:lnTo>
                          <a:pt x="53" y="341"/>
                        </a:lnTo>
                        <a:lnTo>
                          <a:pt x="51" y="343"/>
                        </a:lnTo>
                        <a:lnTo>
                          <a:pt x="51" y="343"/>
                        </a:lnTo>
                        <a:lnTo>
                          <a:pt x="48" y="345"/>
                        </a:lnTo>
                        <a:lnTo>
                          <a:pt x="48" y="345"/>
                        </a:lnTo>
                        <a:lnTo>
                          <a:pt x="43" y="348"/>
                        </a:lnTo>
                        <a:lnTo>
                          <a:pt x="43" y="348"/>
                        </a:lnTo>
                        <a:lnTo>
                          <a:pt x="40" y="351"/>
                        </a:lnTo>
                        <a:lnTo>
                          <a:pt x="40" y="351"/>
                        </a:lnTo>
                        <a:lnTo>
                          <a:pt x="40" y="353"/>
                        </a:lnTo>
                        <a:lnTo>
                          <a:pt x="38" y="356"/>
                        </a:lnTo>
                        <a:lnTo>
                          <a:pt x="38" y="356"/>
                        </a:lnTo>
                        <a:lnTo>
                          <a:pt x="38" y="360"/>
                        </a:lnTo>
                        <a:lnTo>
                          <a:pt x="38" y="363"/>
                        </a:lnTo>
                        <a:lnTo>
                          <a:pt x="38" y="363"/>
                        </a:lnTo>
                        <a:lnTo>
                          <a:pt x="36" y="367"/>
                        </a:lnTo>
                        <a:lnTo>
                          <a:pt x="34" y="370"/>
                        </a:lnTo>
                        <a:lnTo>
                          <a:pt x="36" y="377"/>
                        </a:lnTo>
                        <a:lnTo>
                          <a:pt x="36" y="377"/>
                        </a:lnTo>
                        <a:lnTo>
                          <a:pt x="38" y="384"/>
                        </a:lnTo>
                        <a:lnTo>
                          <a:pt x="38" y="384"/>
                        </a:lnTo>
                        <a:lnTo>
                          <a:pt x="38" y="387"/>
                        </a:lnTo>
                        <a:lnTo>
                          <a:pt x="36" y="390"/>
                        </a:lnTo>
                        <a:lnTo>
                          <a:pt x="36" y="390"/>
                        </a:lnTo>
                        <a:lnTo>
                          <a:pt x="34" y="394"/>
                        </a:lnTo>
                        <a:lnTo>
                          <a:pt x="34" y="394"/>
                        </a:lnTo>
                        <a:lnTo>
                          <a:pt x="34" y="401"/>
                        </a:lnTo>
                        <a:lnTo>
                          <a:pt x="34" y="401"/>
                        </a:lnTo>
                        <a:lnTo>
                          <a:pt x="36" y="404"/>
                        </a:lnTo>
                        <a:lnTo>
                          <a:pt x="34" y="407"/>
                        </a:lnTo>
                        <a:lnTo>
                          <a:pt x="34" y="407"/>
                        </a:lnTo>
                        <a:lnTo>
                          <a:pt x="33" y="411"/>
                        </a:lnTo>
                        <a:lnTo>
                          <a:pt x="0" y="575"/>
                        </a:lnTo>
                        <a:lnTo>
                          <a:pt x="0" y="575"/>
                        </a:lnTo>
                        <a:lnTo>
                          <a:pt x="85" y="591"/>
                        </a:lnTo>
                        <a:lnTo>
                          <a:pt x="175" y="606"/>
                        </a:lnTo>
                        <a:lnTo>
                          <a:pt x="175" y="606"/>
                        </a:lnTo>
                        <a:lnTo>
                          <a:pt x="263" y="618"/>
                        </a:lnTo>
                        <a:lnTo>
                          <a:pt x="355" y="628"/>
                        </a:lnTo>
                        <a:lnTo>
                          <a:pt x="387" y="418"/>
                        </a:lnTo>
                        <a:lnTo>
                          <a:pt x="387" y="418"/>
                        </a:lnTo>
                        <a:lnTo>
                          <a:pt x="387" y="418"/>
                        </a:lnTo>
                        <a:lnTo>
                          <a:pt x="367" y="414"/>
                        </a:lnTo>
                        <a:lnTo>
                          <a:pt x="367" y="414"/>
                        </a:lnTo>
                        <a:lnTo>
                          <a:pt x="357" y="414"/>
                        </a:lnTo>
                        <a:lnTo>
                          <a:pt x="347" y="416"/>
                        </a:lnTo>
                        <a:lnTo>
                          <a:pt x="347" y="41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09" name="Freeform 34">
                    <a:extLst>
                      <a:ext uri="{FF2B5EF4-FFF2-40B4-BE49-F238E27FC236}">
                        <a16:creationId xmlns:a16="http://schemas.microsoft.com/office/drawing/2014/main" id="{2C2104C7-17EA-4F9B-8D41-33A080AD5A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7004" y="2767373"/>
                    <a:ext cx="1082210" cy="633896"/>
                  </a:xfrm>
                  <a:custGeom>
                    <a:avLst/>
                    <a:gdLst>
                      <a:gd name="T0" fmla="*/ 388 w 519"/>
                      <a:gd name="T1" fmla="*/ 244 h 304"/>
                      <a:gd name="T2" fmla="*/ 161 w 519"/>
                      <a:gd name="T3" fmla="*/ 282 h 304"/>
                      <a:gd name="T4" fmla="*/ 1 w 519"/>
                      <a:gd name="T5" fmla="*/ 300 h 304"/>
                      <a:gd name="T6" fmla="*/ 5 w 519"/>
                      <a:gd name="T7" fmla="*/ 297 h 304"/>
                      <a:gd name="T8" fmla="*/ 18 w 519"/>
                      <a:gd name="T9" fmla="*/ 290 h 304"/>
                      <a:gd name="T10" fmla="*/ 35 w 519"/>
                      <a:gd name="T11" fmla="*/ 282 h 304"/>
                      <a:gd name="T12" fmla="*/ 40 w 519"/>
                      <a:gd name="T13" fmla="*/ 278 h 304"/>
                      <a:gd name="T14" fmla="*/ 47 w 519"/>
                      <a:gd name="T15" fmla="*/ 273 h 304"/>
                      <a:gd name="T16" fmla="*/ 49 w 519"/>
                      <a:gd name="T17" fmla="*/ 273 h 304"/>
                      <a:gd name="T18" fmla="*/ 57 w 519"/>
                      <a:gd name="T19" fmla="*/ 272 h 304"/>
                      <a:gd name="T20" fmla="*/ 61 w 519"/>
                      <a:gd name="T21" fmla="*/ 270 h 304"/>
                      <a:gd name="T22" fmla="*/ 71 w 519"/>
                      <a:gd name="T23" fmla="*/ 250 h 304"/>
                      <a:gd name="T24" fmla="*/ 83 w 519"/>
                      <a:gd name="T25" fmla="*/ 236 h 304"/>
                      <a:gd name="T26" fmla="*/ 90 w 519"/>
                      <a:gd name="T27" fmla="*/ 231 h 304"/>
                      <a:gd name="T28" fmla="*/ 101 w 519"/>
                      <a:gd name="T29" fmla="*/ 219 h 304"/>
                      <a:gd name="T30" fmla="*/ 110 w 519"/>
                      <a:gd name="T31" fmla="*/ 219 h 304"/>
                      <a:gd name="T32" fmla="*/ 117 w 519"/>
                      <a:gd name="T33" fmla="*/ 229 h 304"/>
                      <a:gd name="T34" fmla="*/ 120 w 519"/>
                      <a:gd name="T35" fmla="*/ 236 h 304"/>
                      <a:gd name="T36" fmla="*/ 142 w 519"/>
                      <a:gd name="T37" fmla="*/ 234 h 304"/>
                      <a:gd name="T38" fmla="*/ 157 w 519"/>
                      <a:gd name="T39" fmla="*/ 231 h 304"/>
                      <a:gd name="T40" fmla="*/ 173 w 519"/>
                      <a:gd name="T41" fmla="*/ 222 h 304"/>
                      <a:gd name="T42" fmla="*/ 186 w 519"/>
                      <a:gd name="T43" fmla="*/ 214 h 304"/>
                      <a:gd name="T44" fmla="*/ 193 w 519"/>
                      <a:gd name="T45" fmla="*/ 211 h 304"/>
                      <a:gd name="T46" fmla="*/ 198 w 519"/>
                      <a:gd name="T47" fmla="*/ 205 h 304"/>
                      <a:gd name="T48" fmla="*/ 207 w 519"/>
                      <a:gd name="T49" fmla="*/ 195 h 304"/>
                      <a:gd name="T50" fmla="*/ 217 w 519"/>
                      <a:gd name="T51" fmla="*/ 178 h 304"/>
                      <a:gd name="T52" fmla="*/ 224 w 519"/>
                      <a:gd name="T53" fmla="*/ 154 h 304"/>
                      <a:gd name="T54" fmla="*/ 229 w 519"/>
                      <a:gd name="T55" fmla="*/ 149 h 304"/>
                      <a:gd name="T56" fmla="*/ 234 w 519"/>
                      <a:gd name="T57" fmla="*/ 146 h 304"/>
                      <a:gd name="T58" fmla="*/ 236 w 519"/>
                      <a:gd name="T59" fmla="*/ 139 h 304"/>
                      <a:gd name="T60" fmla="*/ 241 w 519"/>
                      <a:gd name="T61" fmla="*/ 129 h 304"/>
                      <a:gd name="T62" fmla="*/ 246 w 519"/>
                      <a:gd name="T63" fmla="*/ 109 h 304"/>
                      <a:gd name="T64" fmla="*/ 252 w 519"/>
                      <a:gd name="T65" fmla="*/ 104 h 304"/>
                      <a:gd name="T66" fmla="*/ 261 w 519"/>
                      <a:gd name="T67" fmla="*/ 102 h 304"/>
                      <a:gd name="T68" fmla="*/ 268 w 519"/>
                      <a:gd name="T69" fmla="*/ 104 h 304"/>
                      <a:gd name="T70" fmla="*/ 275 w 519"/>
                      <a:gd name="T71" fmla="*/ 97 h 304"/>
                      <a:gd name="T72" fmla="*/ 285 w 519"/>
                      <a:gd name="T73" fmla="*/ 78 h 304"/>
                      <a:gd name="T74" fmla="*/ 290 w 519"/>
                      <a:gd name="T75" fmla="*/ 68 h 304"/>
                      <a:gd name="T76" fmla="*/ 293 w 519"/>
                      <a:gd name="T77" fmla="*/ 66 h 304"/>
                      <a:gd name="T78" fmla="*/ 298 w 519"/>
                      <a:gd name="T79" fmla="*/ 59 h 304"/>
                      <a:gd name="T80" fmla="*/ 307 w 519"/>
                      <a:gd name="T81" fmla="*/ 41 h 304"/>
                      <a:gd name="T82" fmla="*/ 310 w 519"/>
                      <a:gd name="T83" fmla="*/ 34 h 304"/>
                      <a:gd name="T84" fmla="*/ 312 w 519"/>
                      <a:gd name="T85" fmla="*/ 17 h 304"/>
                      <a:gd name="T86" fmla="*/ 327 w 519"/>
                      <a:gd name="T87" fmla="*/ 0 h 304"/>
                      <a:gd name="T88" fmla="*/ 347 w 519"/>
                      <a:gd name="T89" fmla="*/ 7 h 304"/>
                      <a:gd name="T90" fmla="*/ 354 w 519"/>
                      <a:gd name="T91" fmla="*/ 12 h 304"/>
                      <a:gd name="T92" fmla="*/ 358 w 519"/>
                      <a:gd name="T93" fmla="*/ 15 h 304"/>
                      <a:gd name="T94" fmla="*/ 368 w 519"/>
                      <a:gd name="T95" fmla="*/ 17 h 304"/>
                      <a:gd name="T96" fmla="*/ 371 w 519"/>
                      <a:gd name="T97" fmla="*/ 24 h 304"/>
                      <a:gd name="T98" fmla="*/ 375 w 519"/>
                      <a:gd name="T99" fmla="*/ 29 h 304"/>
                      <a:gd name="T100" fmla="*/ 376 w 519"/>
                      <a:gd name="T101" fmla="*/ 31 h 304"/>
                      <a:gd name="T102" fmla="*/ 400 w 519"/>
                      <a:gd name="T103" fmla="*/ 44 h 304"/>
                      <a:gd name="T104" fmla="*/ 400 w 519"/>
                      <a:gd name="T105" fmla="*/ 53 h 304"/>
                      <a:gd name="T106" fmla="*/ 402 w 519"/>
                      <a:gd name="T107" fmla="*/ 65 h 304"/>
                      <a:gd name="T108" fmla="*/ 393 w 519"/>
                      <a:gd name="T109" fmla="*/ 80 h 304"/>
                      <a:gd name="T110" fmla="*/ 405 w 519"/>
                      <a:gd name="T111" fmla="*/ 88 h 304"/>
                      <a:gd name="T112" fmla="*/ 468 w 519"/>
                      <a:gd name="T113" fmla="*/ 110 h 304"/>
                      <a:gd name="T114" fmla="*/ 475 w 519"/>
                      <a:gd name="T115" fmla="*/ 144 h 304"/>
                      <a:gd name="T116" fmla="*/ 463 w 519"/>
                      <a:gd name="T117" fmla="*/ 160 h 304"/>
                      <a:gd name="T118" fmla="*/ 497 w 519"/>
                      <a:gd name="T119" fmla="*/ 187 h 304"/>
                      <a:gd name="T120" fmla="*/ 519 w 519"/>
                      <a:gd name="T121" fmla="*/ 216 h 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519" h="304">
                        <a:moveTo>
                          <a:pt x="519" y="222"/>
                        </a:moveTo>
                        <a:lnTo>
                          <a:pt x="519" y="222"/>
                        </a:lnTo>
                        <a:lnTo>
                          <a:pt x="519" y="222"/>
                        </a:lnTo>
                        <a:lnTo>
                          <a:pt x="519" y="222"/>
                        </a:lnTo>
                        <a:lnTo>
                          <a:pt x="519" y="222"/>
                        </a:lnTo>
                        <a:lnTo>
                          <a:pt x="519" y="222"/>
                        </a:lnTo>
                        <a:lnTo>
                          <a:pt x="519" y="222"/>
                        </a:lnTo>
                        <a:lnTo>
                          <a:pt x="517" y="222"/>
                        </a:lnTo>
                        <a:lnTo>
                          <a:pt x="517" y="222"/>
                        </a:lnTo>
                        <a:lnTo>
                          <a:pt x="517" y="222"/>
                        </a:lnTo>
                        <a:lnTo>
                          <a:pt x="517" y="222"/>
                        </a:lnTo>
                        <a:lnTo>
                          <a:pt x="388" y="244"/>
                        </a:lnTo>
                        <a:lnTo>
                          <a:pt x="388" y="244"/>
                        </a:lnTo>
                        <a:lnTo>
                          <a:pt x="387" y="244"/>
                        </a:lnTo>
                        <a:lnTo>
                          <a:pt x="387" y="244"/>
                        </a:lnTo>
                        <a:lnTo>
                          <a:pt x="290" y="261"/>
                        </a:lnTo>
                        <a:lnTo>
                          <a:pt x="290" y="261"/>
                        </a:lnTo>
                        <a:lnTo>
                          <a:pt x="290" y="261"/>
                        </a:lnTo>
                        <a:lnTo>
                          <a:pt x="290" y="261"/>
                        </a:lnTo>
                        <a:lnTo>
                          <a:pt x="286" y="261"/>
                        </a:lnTo>
                        <a:lnTo>
                          <a:pt x="286" y="261"/>
                        </a:lnTo>
                        <a:lnTo>
                          <a:pt x="203" y="275"/>
                        </a:lnTo>
                        <a:lnTo>
                          <a:pt x="203" y="275"/>
                        </a:lnTo>
                        <a:lnTo>
                          <a:pt x="198" y="275"/>
                        </a:lnTo>
                        <a:lnTo>
                          <a:pt x="198" y="275"/>
                        </a:lnTo>
                        <a:lnTo>
                          <a:pt x="161" y="282"/>
                        </a:lnTo>
                        <a:lnTo>
                          <a:pt x="161" y="282"/>
                        </a:lnTo>
                        <a:lnTo>
                          <a:pt x="127" y="287"/>
                        </a:lnTo>
                        <a:lnTo>
                          <a:pt x="127" y="287"/>
                        </a:lnTo>
                        <a:lnTo>
                          <a:pt x="125" y="287"/>
                        </a:lnTo>
                        <a:lnTo>
                          <a:pt x="125" y="287"/>
                        </a:lnTo>
                        <a:lnTo>
                          <a:pt x="0" y="304"/>
                        </a:lnTo>
                        <a:lnTo>
                          <a:pt x="0" y="304"/>
                        </a:lnTo>
                        <a:lnTo>
                          <a:pt x="0" y="302"/>
                        </a:lnTo>
                        <a:lnTo>
                          <a:pt x="0" y="302"/>
                        </a:lnTo>
                        <a:lnTo>
                          <a:pt x="0" y="302"/>
                        </a:lnTo>
                        <a:lnTo>
                          <a:pt x="0" y="302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1" y="300"/>
                        </a:lnTo>
                        <a:lnTo>
                          <a:pt x="3" y="300"/>
                        </a:lnTo>
                        <a:lnTo>
                          <a:pt x="3" y="300"/>
                        </a:lnTo>
                        <a:lnTo>
                          <a:pt x="3" y="299"/>
                        </a:lnTo>
                        <a:lnTo>
                          <a:pt x="3" y="299"/>
                        </a:lnTo>
                        <a:lnTo>
                          <a:pt x="3" y="299"/>
                        </a:lnTo>
                        <a:lnTo>
                          <a:pt x="3" y="299"/>
                        </a:lnTo>
                        <a:lnTo>
                          <a:pt x="5" y="297"/>
                        </a:lnTo>
                        <a:lnTo>
                          <a:pt x="5" y="297"/>
                        </a:lnTo>
                        <a:lnTo>
                          <a:pt x="5" y="297"/>
                        </a:lnTo>
                        <a:lnTo>
                          <a:pt x="5" y="297"/>
                        </a:lnTo>
                        <a:lnTo>
                          <a:pt x="8" y="295"/>
                        </a:lnTo>
                        <a:lnTo>
                          <a:pt x="8" y="295"/>
                        </a:lnTo>
                        <a:lnTo>
                          <a:pt x="10" y="294"/>
                        </a:lnTo>
                        <a:lnTo>
                          <a:pt x="10" y="294"/>
                        </a:lnTo>
                        <a:lnTo>
                          <a:pt x="15" y="292"/>
                        </a:lnTo>
                        <a:lnTo>
                          <a:pt x="15" y="292"/>
                        </a:lnTo>
                        <a:lnTo>
                          <a:pt x="15" y="292"/>
                        </a:lnTo>
                        <a:lnTo>
                          <a:pt x="15" y="292"/>
                        </a:lnTo>
                        <a:lnTo>
                          <a:pt x="18" y="290"/>
                        </a:lnTo>
                        <a:lnTo>
                          <a:pt x="18" y="290"/>
                        </a:lnTo>
                        <a:lnTo>
                          <a:pt x="20" y="290"/>
                        </a:lnTo>
                        <a:lnTo>
                          <a:pt x="20" y="290"/>
                        </a:lnTo>
                        <a:lnTo>
                          <a:pt x="22" y="290"/>
                        </a:lnTo>
                        <a:lnTo>
                          <a:pt x="22" y="290"/>
                        </a:lnTo>
                        <a:lnTo>
                          <a:pt x="23" y="289"/>
                        </a:lnTo>
                        <a:lnTo>
                          <a:pt x="23" y="289"/>
                        </a:lnTo>
                        <a:lnTo>
                          <a:pt x="27" y="287"/>
                        </a:lnTo>
                        <a:lnTo>
                          <a:pt x="27" y="287"/>
                        </a:lnTo>
                        <a:lnTo>
                          <a:pt x="28" y="285"/>
                        </a:lnTo>
                        <a:lnTo>
                          <a:pt x="28" y="285"/>
                        </a:lnTo>
                        <a:lnTo>
                          <a:pt x="34" y="283"/>
                        </a:lnTo>
                        <a:lnTo>
                          <a:pt x="34" y="283"/>
                        </a:lnTo>
                        <a:lnTo>
                          <a:pt x="35" y="282"/>
                        </a:lnTo>
                        <a:lnTo>
                          <a:pt x="35" y="282"/>
                        </a:lnTo>
                        <a:lnTo>
                          <a:pt x="37" y="282"/>
                        </a:lnTo>
                        <a:lnTo>
                          <a:pt x="37" y="282"/>
                        </a:lnTo>
                        <a:lnTo>
                          <a:pt x="39" y="280"/>
                        </a:lnTo>
                        <a:lnTo>
                          <a:pt x="39" y="280"/>
                        </a:lnTo>
                        <a:lnTo>
                          <a:pt x="40" y="280"/>
                        </a:lnTo>
                        <a:lnTo>
                          <a:pt x="40" y="280"/>
                        </a:lnTo>
                        <a:lnTo>
                          <a:pt x="40" y="280"/>
                        </a:lnTo>
                        <a:lnTo>
                          <a:pt x="40" y="280"/>
                        </a:lnTo>
                        <a:lnTo>
                          <a:pt x="40" y="280"/>
                        </a:lnTo>
                        <a:lnTo>
                          <a:pt x="40" y="280"/>
                        </a:lnTo>
                        <a:lnTo>
                          <a:pt x="40" y="278"/>
                        </a:lnTo>
                        <a:lnTo>
                          <a:pt x="40" y="278"/>
                        </a:lnTo>
                        <a:lnTo>
                          <a:pt x="42" y="278"/>
                        </a:lnTo>
                        <a:lnTo>
                          <a:pt x="42" y="278"/>
                        </a:lnTo>
                        <a:lnTo>
                          <a:pt x="42" y="278"/>
                        </a:lnTo>
                        <a:lnTo>
                          <a:pt x="42" y="278"/>
                        </a:lnTo>
                        <a:lnTo>
                          <a:pt x="45" y="275"/>
                        </a:lnTo>
                        <a:lnTo>
                          <a:pt x="45" y="275"/>
                        </a:lnTo>
                        <a:lnTo>
                          <a:pt x="45" y="275"/>
                        </a:lnTo>
                        <a:lnTo>
                          <a:pt x="45" y="275"/>
                        </a:lnTo>
                        <a:lnTo>
                          <a:pt x="45" y="273"/>
                        </a:lnTo>
                        <a:lnTo>
                          <a:pt x="45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7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49" y="273"/>
                        </a:lnTo>
                        <a:lnTo>
                          <a:pt x="51" y="273"/>
                        </a:lnTo>
                        <a:lnTo>
                          <a:pt x="51" y="273"/>
                        </a:lnTo>
                        <a:lnTo>
                          <a:pt x="51" y="272"/>
                        </a:lnTo>
                        <a:lnTo>
                          <a:pt x="51" y="272"/>
                        </a:lnTo>
                        <a:lnTo>
                          <a:pt x="54" y="272"/>
                        </a:lnTo>
                        <a:lnTo>
                          <a:pt x="54" y="272"/>
                        </a:lnTo>
                        <a:lnTo>
                          <a:pt x="56" y="272"/>
                        </a:lnTo>
                        <a:lnTo>
                          <a:pt x="56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7" y="272"/>
                        </a:lnTo>
                        <a:lnTo>
                          <a:pt x="59" y="272"/>
                        </a:lnTo>
                        <a:lnTo>
                          <a:pt x="59" y="272"/>
                        </a:lnTo>
                        <a:lnTo>
                          <a:pt x="59" y="270"/>
                        </a:lnTo>
                        <a:lnTo>
                          <a:pt x="59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70"/>
                        </a:lnTo>
                        <a:lnTo>
                          <a:pt x="61" y="268"/>
                        </a:lnTo>
                        <a:lnTo>
                          <a:pt x="61" y="268"/>
                        </a:lnTo>
                        <a:lnTo>
                          <a:pt x="61" y="268"/>
                        </a:lnTo>
                        <a:lnTo>
                          <a:pt x="61" y="268"/>
                        </a:lnTo>
                        <a:lnTo>
                          <a:pt x="62" y="268"/>
                        </a:lnTo>
                        <a:lnTo>
                          <a:pt x="62" y="268"/>
                        </a:lnTo>
                        <a:lnTo>
                          <a:pt x="64" y="265"/>
                        </a:lnTo>
                        <a:lnTo>
                          <a:pt x="64" y="265"/>
                        </a:lnTo>
                        <a:lnTo>
                          <a:pt x="69" y="255"/>
                        </a:lnTo>
                        <a:lnTo>
                          <a:pt x="71" y="250"/>
                        </a:lnTo>
                        <a:lnTo>
                          <a:pt x="74" y="244"/>
                        </a:lnTo>
                        <a:lnTo>
                          <a:pt x="74" y="244"/>
                        </a:lnTo>
                        <a:lnTo>
                          <a:pt x="78" y="241"/>
                        </a:lnTo>
                        <a:lnTo>
                          <a:pt x="78" y="241"/>
                        </a:lnTo>
                        <a:lnTo>
                          <a:pt x="78" y="241"/>
                        </a:lnTo>
                        <a:lnTo>
                          <a:pt x="78" y="241"/>
                        </a:lnTo>
                        <a:lnTo>
                          <a:pt x="79" y="239"/>
                        </a:lnTo>
                        <a:lnTo>
                          <a:pt x="79" y="239"/>
                        </a:lnTo>
                        <a:lnTo>
                          <a:pt x="79" y="239"/>
                        </a:lnTo>
                        <a:lnTo>
                          <a:pt x="79" y="239"/>
                        </a:lnTo>
                        <a:lnTo>
                          <a:pt x="81" y="238"/>
                        </a:lnTo>
                        <a:lnTo>
                          <a:pt x="81" y="238"/>
                        </a:lnTo>
                        <a:lnTo>
                          <a:pt x="83" y="236"/>
                        </a:lnTo>
                        <a:lnTo>
                          <a:pt x="83" y="236"/>
                        </a:lnTo>
                        <a:lnTo>
                          <a:pt x="84" y="234"/>
                        </a:lnTo>
                        <a:lnTo>
                          <a:pt x="84" y="234"/>
                        </a:lnTo>
                        <a:lnTo>
                          <a:pt x="84" y="234"/>
                        </a:lnTo>
                        <a:lnTo>
                          <a:pt x="84" y="234"/>
                        </a:lnTo>
                        <a:lnTo>
                          <a:pt x="84" y="234"/>
                        </a:lnTo>
                        <a:lnTo>
                          <a:pt x="84" y="234"/>
                        </a:lnTo>
                        <a:lnTo>
                          <a:pt x="86" y="233"/>
                        </a:lnTo>
                        <a:lnTo>
                          <a:pt x="86" y="233"/>
                        </a:lnTo>
                        <a:lnTo>
                          <a:pt x="86" y="233"/>
                        </a:lnTo>
                        <a:lnTo>
                          <a:pt x="86" y="233"/>
                        </a:lnTo>
                        <a:lnTo>
                          <a:pt x="90" y="231"/>
                        </a:lnTo>
                        <a:lnTo>
                          <a:pt x="90" y="231"/>
                        </a:lnTo>
                        <a:lnTo>
                          <a:pt x="91" y="229"/>
                        </a:lnTo>
                        <a:lnTo>
                          <a:pt x="91" y="229"/>
                        </a:lnTo>
                        <a:lnTo>
                          <a:pt x="91" y="229"/>
                        </a:lnTo>
                        <a:lnTo>
                          <a:pt x="91" y="229"/>
                        </a:lnTo>
                        <a:lnTo>
                          <a:pt x="93" y="229"/>
                        </a:lnTo>
                        <a:lnTo>
                          <a:pt x="93" y="229"/>
                        </a:lnTo>
                        <a:lnTo>
                          <a:pt x="98" y="224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1" y="219"/>
                        </a:lnTo>
                        <a:lnTo>
                          <a:pt x="107" y="217"/>
                        </a:lnTo>
                        <a:lnTo>
                          <a:pt x="107" y="217"/>
                        </a:lnTo>
                        <a:lnTo>
                          <a:pt x="108" y="217"/>
                        </a:lnTo>
                        <a:lnTo>
                          <a:pt x="108" y="217"/>
                        </a:lnTo>
                        <a:lnTo>
                          <a:pt x="108" y="217"/>
                        </a:lnTo>
                        <a:lnTo>
                          <a:pt x="110" y="219"/>
                        </a:lnTo>
                        <a:lnTo>
                          <a:pt x="110" y="219"/>
                        </a:lnTo>
                        <a:lnTo>
                          <a:pt x="110" y="219"/>
                        </a:lnTo>
                        <a:lnTo>
                          <a:pt x="110" y="219"/>
                        </a:lnTo>
                        <a:lnTo>
                          <a:pt x="110" y="221"/>
                        </a:lnTo>
                        <a:lnTo>
                          <a:pt x="110" y="221"/>
                        </a:lnTo>
                        <a:lnTo>
                          <a:pt x="110" y="221"/>
                        </a:lnTo>
                        <a:lnTo>
                          <a:pt x="110" y="221"/>
                        </a:lnTo>
                        <a:lnTo>
                          <a:pt x="112" y="221"/>
                        </a:lnTo>
                        <a:lnTo>
                          <a:pt x="112" y="221"/>
                        </a:lnTo>
                        <a:lnTo>
                          <a:pt x="112" y="221"/>
                        </a:lnTo>
                        <a:lnTo>
                          <a:pt x="112" y="221"/>
                        </a:lnTo>
                        <a:lnTo>
                          <a:pt x="115" y="226"/>
                        </a:lnTo>
                        <a:lnTo>
                          <a:pt x="117" y="229"/>
                        </a:lnTo>
                        <a:lnTo>
                          <a:pt x="117" y="229"/>
                        </a:lnTo>
                        <a:lnTo>
                          <a:pt x="118" y="231"/>
                        </a:lnTo>
                        <a:lnTo>
                          <a:pt x="118" y="231"/>
                        </a:lnTo>
                        <a:lnTo>
                          <a:pt x="118" y="231"/>
                        </a:lnTo>
                        <a:lnTo>
                          <a:pt x="118" y="231"/>
                        </a:lnTo>
                        <a:lnTo>
                          <a:pt x="118" y="233"/>
                        </a:lnTo>
                        <a:lnTo>
                          <a:pt x="118" y="233"/>
                        </a:lnTo>
                        <a:lnTo>
                          <a:pt x="118" y="233"/>
                        </a:lnTo>
                        <a:lnTo>
                          <a:pt x="118" y="233"/>
                        </a:lnTo>
                        <a:lnTo>
                          <a:pt x="120" y="236"/>
                        </a:lnTo>
                        <a:lnTo>
                          <a:pt x="120" y="236"/>
                        </a:lnTo>
                        <a:lnTo>
                          <a:pt x="120" y="236"/>
                        </a:lnTo>
                        <a:lnTo>
                          <a:pt x="120" y="236"/>
                        </a:lnTo>
                        <a:lnTo>
                          <a:pt x="122" y="238"/>
                        </a:lnTo>
                        <a:lnTo>
                          <a:pt x="122" y="238"/>
                        </a:lnTo>
                        <a:lnTo>
                          <a:pt x="127" y="238"/>
                        </a:lnTo>
                        <a:lnTo>
                          <a:pt x="127" y="238"/>
                        </a:lnTo>
                        <a:lnTo>
                          <a:pt x="130" y="236"/>
                        </a:lnTo>
                        <a:lnTo>
                          <a:pt x="130" y="236"/>
                        </a:lnTo>
                        <a:lnTo>
                          <a:pt x="130" y="236"/>
                        </a:lnTo>
                        <a:lnTo>
                          <a:pt x="132" y="236"/>
                        </a:lnTo>
                        <a:lnTo>
                          <a:pt x="132" y="236"/>
                        </a:lnTo>
                        <a:lnTo>
                          <a:pt x="132" y="236"/>
                        </a:lnTo>
                        <a:lnTo>
                          <a:pt x="135" y="234"/>
                        </a:lnTo>
                        <a:lnTo>
                          <a:pt x="135" y="234"/>
                        </a:lnTo>
                        <a:lnTo>
                          <a:pt x="142" y="234"/>
                        </a:lnTo>
                        <a:lnTo>
                          <a:pt x="142" y="234"/>
                        </a:lnTo>
                        <a:lnTo>
                          <a:pt x="144" y="233"/>
                        </a:lnTo>
                        <a:lnTo>
                          <a:pt x="144" y="233"/>
                        </a:lnTo>
                        <a:lnTo>
                          <a:pt x="151" y="233"/>
                        </a:lnTo>
                        <a:lnTo>
                          <a:pt x="151" y="233"/>
                        </a:lnTo>
                        <a:lnTo>
                          <a:pt x="156" y="233"/>
                        </a:lnTo>
                        <a:lnTo>
                          <a:pt x="156" y="233"/>
                        </a:lnTo>
                        <a:lnTo>
                          <a:pt x="156" y="233"/>
                        </a:lnTo>
                        <a:lnTo>
                          <a:pt x="156" y="233"/>
                        </a:lnTo>
                        <a:lnTo>
                          <a:pt x="157" y="231"/>
                        </a:lnTo>
                        <a:lnTo>
                          <a:pt x="157" y="231"/>
                        </a:lnTo>
                        <a:lnTo>
                          <a:pt x="157" y="231"/>
                        </a:lnTo>
                        <a:lnTo>
                          <a:pt x="157" y="231"/>
                        </a:lnTo>
                        <a:lnTo>
                          <a:pt x="159" y="231"/>
                        </a:lnTo>
                        <a:lnTo>
                          <a:pt x="159" y="231"/>
                        </a:lnTo>
                        <a:lnTo>
                          <a:pt x="161" y="229"/>
                        </a:lnTo>
                        <a:lnTo>
                          <a:pt x="161" y="229"/>
                        </a:lnTo>
                        <a:lnTo>
                          <a:pt x="166" y="226"/>
                        </a:lnTo>
                        <a:lnTo>
                          <a:pt x="166" y="226"/>
                        </a:lnTo>
                        <a:lnTo>
                          <a:pt x="166" y="226"/>
                        </a:lnTo>
                        <a:lnTo>
                          <a:pt x="171" y="222"/>
                        </a:lnTo>
                        <a:lnTo>
                          <a:pt x="171" y="222"/>
                        </a:lnTo>
                        <a:lnTo>
                          <a:pt x="171" y="222"/>
                        </a:lnTo>
                        <a:lnTo>
                          <a:pt x="173" y="222"/>
                        </a:lnTo>
                        <a:lnTo>
                          <a:pt x="173" y="222"/>
                        </a:lnTo>
                        <a:lnTo>
                          <a:pt x="173" y="222"/>
                        </a:lnTo>
                        <a:lnTo>
                          <a:pt x="174" y="221"/>
                        </a:lnTo>
                        <a:lnTo>
                          <a:pt x="174" y="221"/>
                        </a:lnTo>
                        <a:lnTo>
                          <a:pt x="174" y="221"/>
                        </a:lnTo>
                        <a:lnTo>
                          <a:pt x="174" y="221"/>
                        </a:lnTo>
                        <a:lnTo>
                          <a:pt x="174" y="221"/>
                        </a:lnTo>
                        <a:lnTo>
                          <a:pt x="176" y="219"/>
                        </a:lnTo>
                        <a:lnTo>
                          <a:pt x="176" y="219"/>
                        </a:lnTo>
                        <a:lnTo>
                          <a:pt x="181" y="216"/>
                        </a:lnTo>
                        <a:lnTo>
                          <a:pt x="181" y="216"/>
                        </a:lnTo>
                        <a:lnTo>
                          <a:pt x="183" y="214"/>
                        </a:lnTo>
                        <a:lnTo>
                          <a:pt x="183" y="214"/>
                        </a:lnTo>
                        <a:lnTo>
                          <a:pt x="186" y="214"/>
                        </a:lnTo>
                        <a:lnTo>
                          <a:pt x="186" y="214"/>
                        </a:lnTo>
                        <a:lnTo>
                          <a:pt x="186" y="212"/>
                        </a:lnTo>
                        <a:lnTo>
                          <a:pt x="186" y="212"/>
                        </a:lnTo>
                        <a:lnTo>
                          <a:pt x="186" y="212"/>
                        </a:lnTo>
                        <a:lnTo>
                          <a:pt x="186" y="212"/>
                        </a:lnTo>
                        <a:lnTo>
                          <a:pt x="188" y="212"/>
                        </a:lnTo>
                        <a:lnTo>
                          <a:pt x="188" y="212"/>
                        </a:lnTo>
                        <a:lnTo>
                          <a:pt x="188" y="212"/>
                        </a:lnTo>
                        <a:lnTo>
                          <a:pt x="190" y="212"/>
                        </a:lnTo>
                        <a:lnTo>
                          <a:pt x="190" y="212"/>
                        </a:lnTo>
                        <a:lnTo>
                          <a:pt x="191" y="211"/>
                        </a:lnTo>
                        <a:lnTo>
                          <a:pt x="191" y="211"/>
                        </a:lnTo>
                        <a:lnTo>
                          <a:pt x="193" y="211"/>
                        </a:lnTo>
                        <a:lnTo>
                          <a:pt x="193" y="211"/>
                        </a:lnTo>
                        <a:lnTo>
                          <a:pt x="193" y="211"/>
                        </a:lnTo>
                        <a:lnTo>
                          <a:pt x="193" y="209"/>
                        </a:lnTo>
                        <a:lnTo>
                          <a:pt x="193" y="209"/>
                        </a:lnTo>
                        <a:lnTo>
                          <a:pt x="195" y="207"/>
                        </a:lnTo>
                        <a:lnTo>
                          <a:pt x="195" y="207"/>
                        </a:lnTo>
                        <a:lnTo>
                          <a:pt x="196" y="207"/>
                        </a:lnTo>
                        <a:lnTo>
                          <a:pt x="196" y="207"/>
                        </a:lnTo>
                        <a:lnTo>
                          <a:pt x="196" y="205"/>
                        </a:lnTo>
                        <a:lnTo>
                          <a:pt x="196" y="205"/>
                        </a:lnTo>
                        <a:lnTo>
                          <a:pt x="196" y="205"/>
                        </a:lnTo>
                        <a:lnTo>
                          <a:pt x="196" y="205"/>
                        </a:lnTo>
                        <a:lnTo>
                          <a:pt x="198" y="205"/>
                        </a:lnTo>
                        <a:lnTo>
                          <a:pt x="198" y="205"/>
                        </a:lnTo>
                        <a:lnTo>
                          <a:pt x="198" y="205"/>
                        </a:lnTo>
                        <a:lnTo>
                          <a:pt x="198" y="205"/>
                        </a:lnTo>
                        <a:lnTo>
                          <a:pt x="203" y="199"/>
                        </a:lnTo>
                        <a:lnTo>
                          <a:pt x="203" y="199"/>
                        </a:lnTo>
                        <a:lnTo>
                          <a:pt x="205" y="199"/>
                        </a:lnTo>
                        <a:lnTo>
                          <a:pt x="205" y="199"/>
                        </a:lnTo>
                        <a:lnTo>
                          <a:pt x="205" y="199"/>
                        </a:lnTo>
                        <a:lnTo>
                          <a:pt x="205" y="199"/>
                        </a:lnTo>
                        <a:lnTo>
                          <a:pt x="207" y="197"/>
                        </a:lnTo>
                        <a:lnTo>
                          <a:pt x="207" y="197"/>
                        </a:lnTo>
                        <a:lnTo>
                          <a:pt x="207" y="197"/>
                        </a:lnTo>
                        <a:lnTo>
                          <a:pt x="207" y="197"/>
                        </a:lnTo>
                        <a:lnTo>
                          <a:pt x="207" y="195"/>
                        </a:lnTo>
                        <a:lnTo>
                          <a:pt x="207" y="195"/>
                        </a:lnTo>
                        <a:lnTo>
                          <a:pt x="208" y="195"/>
                        </a:lnTo>
                        <a:lnTo>
                          <a:pt x="208" y="195"/>
                        </a:lnTo>
                        <a:lnTo>
                          <a:pt x="208" y="195"/>
                        </a:lnTo>
                        <a:lnTo>
                          <a:pt x="208" y="195"/>
                        </a:lnTo>
                        <a:lnTo>
                          <a:pt x="208" y="194"/>
                        </a:lnTo>
                        <a:lnTo>
                          <a:pt x="208" y="194"/>
                        </a:lnTo>
                        <a:lnTo>
                          <a:pt x="210" y="192"/>
                        </a:lnTo>
                        <a:lnTo>
                          <a:pt x="210" y="192"/>
                        </a:lnTo>
                        <a:lnTo>
                          <a:pt x="217" y="178"/>
                        </a:lnTo>
                        <a:lnTo>
                          <a:pt x="217" y="178"/>
                        </a:lnTo>
                        <a:lnTo>
                          <a:pt x="217" y="178"/>
                        </a:lnTo>
                        <a:lnTo>
                          <a:pt x="217" y="178"/>
                        </a:lnTo>
                        <a:lnTo>
                          <a:pt x="219" y="175"/>
                        </a:lnTo>
                        <a:lnTo>
                          <a:pt x="219" y="175"/>
                        </a:lnTo>
                        <a:lnTo>
                          <a:pt x="219" y="175"/>
                        </a:lnTo>
                        <a:lnTo>
                          <a:pt x="219" y="171"/>
                        </a:lnTo>
                        <a:lnTo>
                          <a:pt x="219" y="171"/>
                        </a:lnTo>
                        <a:lnTo>
                          <a:pt x="224" y="158"/>
                        </a:lnTo>
                        <a:lnTo>
                          <a:pt x="224" y="158"/>
                        </a:lnTo>
                        <a:lnTo>
                          <a:pt x="224" y="156"/>
                        </a:lnTo>
                        <a:lnTo>
                          <a:pt x="224" y="156"/>
                        </a:lnTo>
                        <a:lnTo>
                          <a:pt x="224" y="156"/>
                        </a:lnTo>
                        <a:lnTo>
                          <a:pt x="224" y="156"/>
                        </a:lnTo>
                        <a:lnTo>
                          <a:pt x="224" y="156"/>
                        </a:lnTo>
                        <a:lnTo>
                          <a:pt x="224" y="154"/>
                        </a:lnTo>
                        <a:lnTo>
                          <a:pt x="224" y="154"/>
                        </a:lnTo>
                        <a:lnTo>
                          <a:pt x="224" y="154"/>
                        </a:lnTo>
                        <a:lnTo>
                          <a:pt x="224" y="154"/>
                        </a:lnTo>
                        <a:lnTo>
                          <a:pt x="224" y="153"/>
                        </a:lnTo>
                        <a:lnTo>
                          <a:pt x="224" y="153"/>
                        </a:lnTo>
                        <a:lnTo>
                          <a:pt x="227" y="151"/>
                        </a:lnTo>
                        <a:lnTo>
                          <a:pt x="227" y="151"/>
                        </a:lnTo>
                        <a:lnTo>
                          <a:pt x="227" y="151"/>
                        </a:lnTo>
                        <a:lnTo>
                          <a:pt x="227" y="151"/>
                        </a:lnTo>
                        <a:lnTo>
                          <a:pt x="227" y="149"/>
                        </a:lnTo>
                        <a:lnTo>
                          <a:pt x="227" y="149"/>
                        </a:lnTo>
                        <a:lnTo>
                          <a:pt x="229" y="149"/>
                        </a:lnTo>
                        <a:lnTo>
                          <a:pt x="229" y="149"/>
                        </a:lnTo>
                        <a:lnTo>
                          <a:pt x="229" y="149"/>
                        </a:lnTo>
                        <a:lnTo>
                          <a:pt x="229" y="149"/>
                        </a:lnTo>
                        <a:lnTo>
                          <a:pt x="230" y="149"/>
                        </a:lnTo>
                        <a:lnTo>
                          <a:pt x="230" y="149"/>
                        </a:lnTo>
                        <a:lnTo>
                          <a:pt x="230" y="149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2" y="148"/>
                        </a:lnTo>
                        <a:lnTo>
                          <a:pt x="234" y="146"/>
                        </a:lnTo>
                        <a:lnTo>
                          <a:pt x="234" y="146"/>
                        </a:lnTo>
                        <a:lnTo>
                          <a:pt x="236" y="146"/>
                        </a:lnTo>
                        <a:lnTo>
                          <a:pt x="236" y="146"/>
                        </a:lnTo>
                        <a:lnTo>
                          <a:pt x="236" y="144"/>
                        </a:lnTo>
                        <a:lnTo>
                          <a:pt x="236" y="144"/>
                        </a:lnTo>
                        <a:lnTo>
                          <a:pt x="236" y="144"/>
                        </a:lnTo>
                        <a:lnTo>
                          <a:pt x="236" y="144"/>
                        </a:lnTo>
                        <a:lnTo>
                          <a:pt x="236" y="144"/>
                        </a:lnTo>
                        <a:lnTo>
                          <a:pt x="236" y="143"/>
                        </a:lnTo>
                        <a:lnTo>
                          <a:pt x="236" y="143"/>
                        </a:lnTo>
                        <a:lnTo>
                          <a:pt x="236" y="141"/>
                        </a:lnTo>
                        <a:lnTo>
                          <a:pt x="236" y="141"/>
                        </a:lnTo>
                        <a:lnTo>
                          <a:pt x="236" y="139"/>
                        </a:lnTo>
                        <a:lnTo>
                          <a:pt x="236" y="139"/>
                        </a:lnTo>
                        <a:lnTo>
                          <a:pt x="236" y="136"/>
                        </a:lnTo>
                        <a:lnTo>
                          <a:pt x="236" y="136"/>
                        </a:lnTo>
                        <a:lnTo>
                          <a:pt x="236" y="136"/>
                        </a:lnTo>
                        <a:lnTo>
                          <a:pt x="236" y="136"/>
                        </a:lnTo>
                        <a:lnTo>
                          <a:pt x="237" y="136"/>
                        </a:lnTo>
                        <a:lnTo>
                          <a:pt x="237" y="136"/>
                        </a:lnTo>
                        <a:lnTo>
                          <a:pt x="237" y="134"/>
                        </a:lnTo>
                        <a:lnTo>
                          <a:pt x="237" y="134"/>
                        </a:lnTo>
                        <a:lnTo>
                          <a:pt x="237" y="134"/>
                        </a:lnTo>
                        <a:lnTo>
                          <a:pt x="237" y="134"/>
                        </a:lnTo>
                        <a:lnTo>
                          <a:pt x="241" y="129"/>
                        </a:lnTo>
                        <a:lnTo>
                          <a:pt x="241" y="129"/>
                        </a:lnTo>
                        <a:lnTo>
                          <a:pt x="241" y="129"/>
                        </a:lnTo>
                        <a:lnTo>
                          <a:pt x="241" y="129"/>
                        </a:lnTo>
                        <a:lnTo>
                          <a:pt x="241" y="127"/>
                        </a:lnTo>
                        <a:lnTo>
                          <a:pt x="241" y="127"/>
                        </a:lnTo>
                        <a:lnTo>
                          <a:pt x="241" y="127"/>
                        </a:lnTo>
                        <a:lnTo>
                          <a:pt x="241" y="127"/>
                        </a:lnTo>
                        <a:lnTo>
                          <a:pt x="241" y="124"/>
                        </a:lnTo>
                        <a:lnTo>
                          <a:pt x="241" y="124"/>
                        </a:lnTo>
                        <a:lnTo>
                          <a:pt x="242" y="115"/>
                        </a:lnTo>
                        <a:lnTo>
                          <a:pt x="242" y="115"/>
                        </a:lnTo>
                        <a:lnTo>
                          <a:pt x="244" y="114"/>
                        </a:lnTo>
                        <a:lnTo>
                          <a:pt x="244" y="114"/>
                        </a:lnTo>
                        <a:lnTo>
                          <a:pt x="246" y="109"/>
                        </a:lnTo>
                        <a:lnTo>
                          <a:pt x="247" y="105"/>
                        </a:lnTo>
                        <a:lnTo>
                          <a:pt x="247" y="105"/>
                        </a:lnTo>
                        <a:lnTo>
                          <a:pt x="249" y="105"/>
                        </a:lnTo>
                        <a:lnTo>
                          <a:pt x="249" y="105"/>
                        </a:lnTo>
                        <a:lnTo>
                          <a:pt x="249" y="105"/>
                        </a:lnTo>
                        <a:lnTo>
                          <a:pt x="249" y="105"/>
                        </a:lnTo>
                        <a:lnTo>
                          <a:pt x="251" y="104"/>
                        </a:lnTo>
                        <a:lnTo>
                          <a:pt x="251" y="104"/>
                        </a:lnTo>
                        <a:lnTo>
                          <a:pt x="251" y="104"/>
                        </a:lnTo>
                        <a:lnTo>
                          <a:pt x="251" y="104"/>
                        </a:lnTo>
                        <a:lnTo>
                          <a:pt x="251" y="104"/>
                        </a:lnTo>
                        <a:lnTo>
                          <a:pt x="251" y="104"/>
                        </a:lnTo>
                        <a:lnTo>
                          <a:pt x="252" y="104"/>
                        </a:lnTo>
                        <a:lnTo>
                          <a:pt x="252" y="104"/>
                        </a:lnTo>
                        <a:lnTo>
                          <a:pt x="252" y="102"/>
                        </a:lnTo>
                        <a:lnTo>
                          <a:pt x="252" y="102"/>
                        </a:lnTo>
                        <a:lnTo>
                          <a:pt x="252" y="102"/>
                        </a:lnTo>
                        <a:lnTo>
                          <a:pt x="254" y="102"/>
                        </a:lnTo>
                        <a:lnTo>
                          <a:pt x="254" y="102"/>
                        </a:lnTo>
                        <a:lnTo>
                          <a:pt x="258" y="102"/>
                        </a:lnTo>
                        <a:lnTo>
                          <a:pt x="258" y="102"/>
                        </a:lnTo>
                        <a:lnTo>
                          <a:pt x="258" y="102"/>
                        </a:lnTo>
                        <a:lnTo>
                          <a:pt x="258" y="102"/>
                        </a:lnTo>
                        <a:lnTo>
                          <a:pt x="259" y="102"/>
                        </a:lnTo>
                        <a:lnTo>
                          <a:pt x="259" y="102"/>
                        </a:lnTo>
                        <a:lnTo>
                          <a:pt x="261" y="102"/>
                        </a:lnTo>
                        <a:lnTo>
                          <a:pt x="261" y="102"/>
                        </a:lnTo>
                        <a:lnTo>
                          <a:pt x="263" y="102"/>
                        </a:lnTo>
                        <a:lnTo>
                          <a:pt x="266" y="104"/>
                        </a:lnTo>
                        <a:lnTo>
                          <a:pt x="266" y="104"/>
                        </a:lnTo>
                        <a:lnTo>
                          <a:pt x="266" y="104"/>
                        </a:lnTo>
                        <a:lnTo>
                          <a:pt x="266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8" y="104"/>
                        </a:lnTo>
                        <a:lnTo>
                          <a:pt x="269" y="104"/>
                        </a:lnTo>
                        <a:lnTo>
                          <a:pt x="269" y="104"/>
                        </a:lnTo>
                        <a:lnTo>
                          <a:pt x="269" y="104"/>
                        </a:lnTo>
                        <a:lnTo>
                          <a:pt x="269" y="104"/>
                        </a:lnTo>
                        <a:lnTo>
                          <a:pt x="269" y="102"/>
                        </a:lnTo>
                        <a:lnTo>
                          <a:pt x="269" y="102"/>
                        </a:lnTo>
                        <a:lnTo>
                          <a:pt x="271" y="102"/>
                        </a:lnTo>
                        <a:lnTo>
                          <a:pt x="271" y="102"/>
                        </a:lnTo>
                        <a:lnTo>
                          <a:pt x="271" y="102"/>
                        </a:lnTo>
                        <a:lnTo>
                          <a:pt x="271" y="102"/>
                        </a:lnTo>
                        <a:lnTo>
                          <a:pt x="271" y="102"/>
                        </a:lnTo>
                        <a:lnTo>
                          <a:pt x="275" y="97"/>
                        </a:lnTo>
                        <a:lnTo>
                          <a:pt x="275" y="97"/>
                        </a:lnTo>
                        <a:lnTo>
                          <a:pt x="275" y="95"/>
                        </a:lnTo>
                        <a:lnTo>
                          <a:pt x="275" y="95"/>
                        </a:lnTo>
                        <a:lnTo>
                          <a:pt x="278" y="92"/>
                        </a:lnTo>
                        <a:lnTo>
                          <a:pt x="278" y="92"/>
                        </a:lnTo>
                        <a:lnTo>
                          <a:pt x="278" y="90"/>
                        </a:lnTo>
                        <a:lnTo>
                          <a:pt x="278" y="90"/>
                        </a:lnTo>
                        <a:lnTo>
                          <a:pt x="280" y="88"/>
                        </a:lnTo>
                        <a:lnTo>
                          <a:pt x="280" y="88"/>
                        </a:lnTo>
                        <a:lnTo>
                          <a:pt x="285" y="82"/>
                        </a:lnTo>
                        <a:lnTo>
                          <a:pt x="285" y="82"/>
                        </a:lnTo>
                        <a:lnTo>
                          <a:pt x="285" y="78"/>
                        </a:lnTo>
                        <a:lnTo>
                          <a:pt x="285" y="78"/>
                        </a:lnTo>
                        <a:lnTo>
                          <a:pt x="286" y="76"/>
                        </a:lnTo>
                        <a:lnTo>
                          <a:pt x="286" y="76"/>
                        </a:lnTo>
                        <a:lnTo>
                          <a:pt x="286" y="76"/>
                        </a:lnTo>
                        <a:lnTo>
                          <a:pt x="286" y="75"/>
                        </a:lnTo>
                        <a:lnTo>
                          <a:pt x="286" y="75"/>
                        </a:lnTo>
                        <a:lnTo>
                          <a:pt x="286" y="73"/>
                        </a:lnTo>
                        <a:lnTo>
                          <a:pt x="286" y="73"/>
                        </a:lnTo>
                        <a:lnTo>
                          <a:pt x="288" y="71"/>
                        </a:lnTo>
                        <a:lnTo>
                          <a:pt x="288" y="71"/>
                        </a:lnTo>
                        <a:lnTo>
                          <a:pt x="288" y="71"/>
                        </a:lnTo>
                        <a:lnTo>
                          <a:pt x="288" y="70"/>
                        </a:lnTo>
                        <a:lnTo>
                          <a:pt x="288" y="70"/>
                        </a:lnTo>
                        <a:lnTo>
                          <a:pt x="290" y="68"/>
                        </a:lnTo>
                        <a:lnTo>
                          <a:pt x="290" y="68"/>
                        </a:lnTo>
                        <a:lnTo>
                          <a:pt x="290" y="68"/>
                        </a:lnTo>
                        <a:lnTo>
                          <a:pt x="290" y="68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1" y="66"/>
                        </a:lnTo>
                        <a:lnTo>
                          <a:pt x="293" y="66"/>
                        </a:lnTo>
                        <a:lnTo>
                          <a:pt x="293" y="66"/>
                        </a:lnTo>
                        <a:lnTo>
                          <a:pt x="293" y="66"/>
                        </a:lnTo>
                        <a:lnTo>
                          <a:pt x="293" y="66"/>
                        </a:lnTo>
                        <a:lnTo>
                          <a:pt x="295" y="65"/>
                        </a:lnTo>
                        <a:lnTo>
                          <a:pt x="295" y="65"/>
                        </a:lnTo>
                        <a:lnTo>
                          <a:pt x="297" y="65"/>
                        </a:lnTo>
                        <a:lnTo>
                          <a:pt x="297" y="65"/>
                        </a:lnTo>
                        <a:lnTo>
                          <a:pt x="298" y="63"/>
                        </a:lnTo>
                        <a:lnTo>
                          <a:pt x="298" y="63"/>
                        </a:lnTo>
                        <a:lnTo>
                          <a:pt x="298" y="61"/>
                        </a:lnTo>
                        <a:lnTo>
                          <a:pt x="298" y="61"/>
                        </a:lnTo>
                        <a:lnTo>
                          <a:pt x="298" y="61"/>
                        </a:lnTo>
                        <a:lnTo>
                          <a:pt x="298" y="61"/>
                        </a:lnTo>
                        <a:lnTo>
                          <a:pt x="298" y="59"/>
                        </a:lnTo>
                        <a:lnTo>
                          <a:pt x="298" y="59"/>
                        </a:lnTo>
                        <a:lnTo>
                          <a:pt x="298" y="59"/>
                        </a:lnTo>
                        <a:lnTo>
                          <a:pt x="298" y="59"/>
                        </a:lnTo>
                        <a:lnTo>
                          <a:pt x="298" y="58"/>
                        </a:lnTo>
                        <a:lnTo>
                          <a:pt x="298" y="58"/>
                        </a:lnTo>
                        <a:lnTo>
                          <a:pt x="298" y="56"/>
                        </a:lnTo>
                        <a:lnTo>
                          <a:pt x="298" y="56"/>
                        </a:lnTo>
                        <a:lnTo>
                          <a:pt x="302" y="49"/>
                        </a:lnTo>
                        <a:lnTo>
                          <a:pt x="302" y="49"/>
                        </a:lnTo>
                        <a:lnTo>
                          <a:pt x="307" y="42"/>
                        </a:lnTo>
                        <a:lnTo>
                          <a:pt x="307" y="42"/>
                        </a:lnTo>
                        <a:lnTo>
                          <a:pt x="307" y="41"/>
                        </a:lnTo>
                        <a:lnTo>
                          <a:pt x="307" y="41"/>
                        </a:lnTo>
                        <a:lnTo>
                          <a:pt x="307" y="41"/>
                        </a:lnTo>
                        <a:lnTo>
                          <a:pt x="307" y="41"/>
                        </a:lnTo>
                        <a:lnTo>
                          <a:pt x="307" y="41"/>
                        </a:lnTo>
                        <a:lnTo>
                          <a:pt x="307" y="41"/>
                        </a:lnTo>
                        <a:lnTo>
                          <a:pt x="308" y="39"/>
                        </a:lnTo>
                        <a:lnTo>
                          <a:pt x="308" y="39"/>
                        </a:lnTo>
                        <a:lnTo>
                          <a:pt x="308" y="37"/>
                        </a:lnTo>
                        <a:lnTo>
                          <a:pt x="308" y="37"/>
                        </a:lnTo>
                        <a:lnTo>
                          <a:pt x="308" y="36"/>
                        </a:lnTo>
                        <a:lnTo>
                          <a:pt x="308" y="36"/>
                        </a:lnTo>
                        <a:lnTo>
                          <a:pt x="308" y="36"/>
                        </a:lnTo>
                        <a:lnTo>
                          <a:pt x="308" y="36"/>
                        </a:lnTo>
                        <a:lnTo>
                          <a:pt x="310" y="34"/>
                        </a:lnTo>
                        <a:lnTo>
                          <a:pt x="310" y="34"/>
                        </a:lnTo>
                        <a:lnTo>
                          <a:pt x="310" y="34"/>
                        </a:lnTo>
                        <a:lnTo>
                          <a:pt x="310" y="34"/>
                        </a:lnTo>
                        <a:lnTo>
                          <a:pt x="310" y="32"/>
                        </a:lnTo>
                        <a:lnTo>
                          <a:pt x="310" y="32"/>
                        </a:lnTo>
                        <a:lnTo>
                          <a:pt x="310" y="32"/>
                        </a:lnTo>
                        <a:lnTo>
                          <a:pt x="312" y="27"/>
                        </a:lnTo>
                        <a:lnTo>
                          <a:pt x="312" y="27"/>
                        </a:lnTo>
                        <a:lnTo>
                          <a:pt x="312" y="24"/>
                        </a:lnTo>
                        <a:lnTo>
                          <a:pt x="312" y="24"/>
                        </a:lnTo>
                        <a:lnTo>
                          <a:pt x="312" y="22"/>
                        </a:lnTo>
                        <a:lnTo>
                          <a:pt x="312" y="22"/>
                        </a:lnTo>
                        <a:lnTo>
                          <a:pt x="312" y="19"/>
                        </a:lnTo>
                        <a:lnTo>
                          <a:pt x="312" y="17"/>
                        </a:lnTo>
                        <a:lnTo>
                          <a:pt x="312" y="17"/>
                        </a:lnTo>
                        <a:lnTo>
                          <a:pt x="312" y="17"/>
                        </a:lnTo>
                        <a:lnTo>
                          <a:pt x="312" y="17"/>
                        </a:lnTo>
                        <a:lnTo>
                          <a:pt x="312" y="17"/>
                        </a:lnTo>
                        <a:lnTo>
                          <a:pt x="312" y="17"/>
                        </a:lnTo>
                        <a:lnTo>
                          <a:pt x="314" y="9"/>
                        </a:lnTo>
                        <a:lnTo>
                          <a:pt x="314" y="5"/>
                        </a:lnTo>
                        <a:lnTo>
                          <a:pt x="317" y="2"/>
                        </a:lnTo>
                        <a:lnTo>
                          <a:pt x="317" y="2"/>
                        </a:lnTo>
                        <a:lnTo>
                          <a:pt x="320" y="0"/>
                        </a:lnTo>
                        <a:lnTo>
                          <a:pt x="320" y="0"/>
                        </a:lnTo>
                        <a:lnTo>
                          <a:pt x="327" y="0"/>
                        </a:lnTo>
                        <a:lnTo>
                          <a:pt x="327" y="0"/>
                        </a:lnTo>
                        <a:lnTo>
                          <a:pt x="334" y="0"/>
                        </a:lnTo>
                        <a:lnTo>
                          <a:pt x="334" y="0"/>
                        </a:lnTo>
                        <a:lnTo>
                          <a:pt x="339" y="5"/>
                        </a:lnTo>
                        <a:lnTo>
                          <a:pt x="339" y="5"/>
                        </a:lnTo>
                        <a:lnTo>
                          <a:pt x="339" y="5"/>
                        </a:lnTo>
                        <a:lnTo>
                          <a:pt x="339" y="5"/>
                        </a:lnTo>
                        <a:lnTo>
                          <a:pt x="341" y="5"/>
                        </a:lnTo>
                        <a:lnTo>
                          <a:pt x="341" y="5"/>
                        </a:lnTo>
                        <a:lnTo>
                          <a:pt x="341" y="5"/>
                        </a:lnTo>
                        <a:lnTo>
                          <a:pt x="341" y="5"/>
                        </a:lnTo>
                        <a:lnTo>
                          <a:pt x="347" y="7"/>
                        </a:lnTo>
                        <a:lnTo>
                          <a:pt x="347" y="7"/>
                        </a:lnTo>
                        <a:lnTo>
                          <a:pt x="347" y="7"/>
                        </a:lnTo>
                        <a:lnTo>
                          <a:pt x="347" y="7"/>
                        </a:lnTo>
                        <a:lnTo>
                          <a:pt x="349" y="7"/>
                        </a:lnTo>
                        <a:lnTo>
                          <a:pt x="349" y="7"/>
                        </a:lnTo>
                        <a:lnTo>
                          <a:pt x="351" y="9"/>
                        </a:lnTo>
                        <a:lnTo>
                          <a:pt x="351" y="9"/>
                        </a:lnTo>
                        <a:lnTo>
                          <a:pt x="353" y="10"/>
                        </a:lnTo>
                        <a:lnTo>
                          <a:pt x="353" y="10"/>
                        </a:lnTo>
                        <a:lnTo>
                          <a:pt x="353" y="10"/>
                        </a:lnTo>
                        <a:lnTo>
                          <a:pt x="353" y="10"/>
                        </a:lnTo>
                        <a:lnTo>
                          <a:pt x="354" y="12"/>
                        </a:lnTo>
                        <a:lnTo>
                          <a:pt x="354" y="12"/>
                        </a:lnTo>
                        <a:lnTo>
                          <a:pt x="354" y="12"/>
                        </a:lnTo>
                        <a:lnTo>
                          <a:pt x="354" y="12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6" y="15"/>
                        </a:lnTo>
                        <a:lnTo>
                          <a:pt x="358" y="15"/>
                        </a:lnTo>
                        <a:lnTo>
                          <a:pt x="358" y="15"/>
                        </a:lnTo>
                        <a:lnTo>
                          <a:pt x="358" y="15"/>
                        </a:lnTo>
                        <a:lnTo>
                          <a:pt x="358" y="15"/>
                        </a:lnTo>
                        <a:lnTo>
                          <a:pt x="358" y="15"/>
                        </a:lnTo>
                        <a:lnTo>
                          <a:pt x="358" y="15"/>
                        </a:lnTo>
                        <a:lnTo>
                          <a:pt x="361" y="14"/>
                        </a:lnTo>
                        <a:lnTo>
                          <a:pt x="364" y="15"/>
                        </a:lnTo>
                        <a:lnTo>
                          <a:pt x="364" y="15"/>
                        </a:lnTo>
                        <a:lnTo>
                          <a:pt x="366" y="15"/>
                        </a:lnTo>
                        <a:lnTo>
                          <a:pt x="366" y="15"/>
                        </a:lnTo>
                        <a:lnTo>
                          <a:pt x="366" y="15"/>
                        </a:lnTo>
                        <a:lnTo>
                          <a:pt x="368" y="15"/>
                        </a:lnTo>
                        <a:lnTo>
                          <a:pt x="368" y="15"/>
                        </a:lnTo>
                        <a:lnTo>
                          <a:pt x="368" y="15"/>
                        </a:lnTo>
                        <a:lnTo>
                          <a:pt x="368" y="17"/>
                        </a:lnTo>
                        <a:lnTo>
                          <a:pt x="368" y="17"/>
                        </a:lnTo>
                        <a:lnTo>
                          <a:pt x="368" y="17"/>
                        </a:lnTo>
                        <a:lnTo>
                          <a:pt x="368" y="17"/>
                        </a:lnTo>
                        <a:lnTo>
                          <a:pt x="370" y="19"/>
                        </a:lnTo>
                        <a:lnTo>
                          <a:pt x="370" y="19"/>
                        </a:lnTo>
                        <a:lnTo>
                          <a:pt x="370" y="19"/>
                        </a:lnTo>
                        <a:lnTo>
                          <a:pt x="370" y="19"/>
                        </a:lnTo>
                        <a:lnTo>
                          <a:pt x="370" y="19"/>
                        </a:lnTo>
                        <a:lnTo>
                          <a:pt x="370" y="20"/>
                        </a:lnTo>
                        <a:lnTo>
                          <a:pt x="370" y="20"/>
                        </a:lnTo>
                        <a:lnTo>
                          <a:pt x="370" y="22"/>
                        </a:lnTo>
                        <a:lnTo>
                          <a:pt x="370" y="22"/>
                        </a:lnTo>
                        <a:lnTo>
                          <a:pt x="370" y="22"/>
                        </a:lnTo>
                        <a:lnTo>
                          <a:pt x="371" y="24"/>
                        </a:lnTo>
                        <a:lnTo>
                          <a:pt x="371" y="24"/>
                        </a:lnTo>
                        <a:lnTo>
                          <a:pt x="371" y="24"/>
                        </a:lnTo>
                        <a:lnTo>
                          <a:pt x="371" y="24"/>
                        </a:lnTo>
                        <a:lnTo>
                          <a:pt x="371" y="25"/>
                        </a:lnTo>
                        <a:lnTo>
                          <a:pt x="371" y="25"/>
                        </a:lnTo>
                        <a:lnTo>
                          <a:pt x="371" y="27"/>
                        </a:lnTo>
                        <a:lnTo>
                          <a:pt x="371" y="27"/>
                        </a:lnTo>
                        <a:lnTo>
                          <a:pt x="371" y="27"/>
                        </a:lnTo>
                        <a:lnTo>
                          <a:pt x="373" y="27"/>
                        </a:lnTo>
                        <a:lnTo>
                          <a:pt x="373" y="27"/>
                        </a:lnTo>
                        <a:lnTo>
                          <a:pt x="373" y="27"/>
                        </a:lnTo>
                        <a:lnTo>
                          <a:pt x="373" y="29"/>
                        </a:lnTo>
                        <a:lnTo>
                          <a:pt x="373" y="29"/>
                        </a:lnTo>
                        <a:lnTo>
                          <a:pt x="375" y="29"/>
                        </a:lnTo>
                        <a:lnTo>
                          <a:pt x="375" y="29"/>
                        </a:lnTo>
                        <a:lnTo>
                          <a:pt x="375" y="31"/>
                        </a:lnTo>
                        <a:lnTo>
                          <a:pt x="375" y="31"/>
                        </a:lnTo>
                        <a:lnTo>
                          <a:pt x="375" y="31"/>
                        </a:lnTo>
                        <a:lnTo>
                          <a:pt x="375" y="31"/>
                        </a:lnTo>
                        <a:lnTo>
                          <a:pt x="375" y="31"/>
                        </a:lnTo>
                        <a:lnTo>
                          <a:pt x="375" y="31"/>
                        </a:lnTo>
                        <a:lnTo>
                          <a:pt x="376" y="31"/>
                        </a:lnTo>
                        <a:lnTo>
                          <a:pt x="376" y="31"/>
                        </a:lnTo>
                        <a:lnTo>
                          <a:pt x="376" y="31"/>
                        </a:lnTo>
                        <a:lnTo>
                          <a:pt x="376" y="31"/>
                        </a:lnTo>
                        <a:lnTo>
                          <a:pt x="376" y="31"/>
                        </a:lnTo>
                        <a:lnTo>
                          <a:pt x="376" y="31"/>
                        </a:lnTo>
                        <a:lnTo>
                          <a:pt x="380" y="31"/>
                        </a:lnTo>
                        <a:lnTo>
                          <a:pt x="380" y="31"/>
                        </a:lnTo>
                        <a:lnTo>
                          <a:pt x="383" y="32"/>
                        </a:lnTo>
                        <a:lnTo>
                          <a:pt x="385" y="34"/>
                        </a:lnTo>
                        <a:lnTo>
                          <a:pt x="390" y="39"/>
                        </a:lnTo>
                        <a:lnTo>
                          <a:pt x="390" y="39"/>
                        </a:lnTo>
                        <a:lnTo>
                          <a:pt x="397" y="41"/>
                        </a:lnTo>
                        <a:lnTo>
                          <a:pt x="397" y="41"/>
                        </a:lnTo>
                        <a:lnTo>
                          <a:pt x="398" y="42"/>
                        </a:lnTo>
                        <a:lnTo>
                          <a:pt x="398" y="42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0" y="44"/>
                        </a:lnTo>
                        <a:lnTo>
                          <a:pt x="402" y="46"/>
                        </a:lnTo>
                        <a:lnTo>
                          <a:pt x="402" y="46"/>
                        </a:lnTo>
                        <a:lnTo>
                          <a:pt x="402" y="48"/>
                        </a:lnTo>
                        <a:lnTo>
                          <a:pt x="402" y="48"/>
                        </a:lnTo>
                        <a:lnTo>
                          <a:pt x="402" y="51"/>
                        </a:lnTo>
                        <a:lnTo>
                          <a:pt x="402" y="51"/>
                        </a:lnTo>
                        <a:lnTo>
                          <a:pt x="400" y="53"/>
                        </a:lnTo>
                        <a:lnTo>
                          <a:pt x="400" y="53"/>
                        </a:lnTo>
                        <a:lnTo>
                          <a:pt x="400" y="53"/>
                        </a:lnTo>
                        <a:lnTo>
                          <a:pt x="400" y="53"/>
                        </a:lnTo>
                        <a:lnTo>
                          <a:pt x="400" y="54"/>
                        </a:lnTo>
                        <a:lnTo>
                          <a:pt x="400" y="54"/>
                        </a:lnTo>
                        <a:lnTo>
                          <a:pt x="400" y="54"/>
                        </a:lnTo>
                        <a:lnTo>
                          <a:pt x="400" y="54"/>
                        </a:lnTo>
                        <a:lnTo>
                          <a:pt x="400" y="56"/>
                        </a:lnTo>
                        <a:lnTo>
                          <a:pt x="400" y="56"/>
                        </a:lnTo>
                        <a:lnTo>
                          <a:pt x="400" y="56"/>
                        </a:lnTo>
                        <a:lnTo>
                          <a:pt x="402" y="56"/>
                        </a:lnTo>
                        <a:lnTo>
                          <a:pt x="402" y="56"/>
                        </a:lnTo>
                        <a:lnTo>
                          <a:pt x="402" y="58"/>
                        </a:lnTo>
                        <a:lnTo>
                          <a:pt x="402" y="65"/>
                        </a:lnTo>
                        <a:lnTo>
                          <a:pt x="402" y="65"/>
                        </a:lnTo>
                        <a:lnTo>
                          <a:pt x="402" y="66"/>
                        </a:lnTo>
                        <a:lnTo>
                          <a:pt x="402" y="66"/>
                        </a:lnTo>
                        <a:lnTo>
                          <a:pt x="402" y="68"/>
                        </a:lnTo>
                        <a:lnTo>
                          <a:pt x="402" y="68"/>
                        </a:lnTo>
                        <a:lnTo>
                          <a:pt x="400" y="70"/>
                        </a:lnTo>
                        <a:lnTo>
                          <a:pt x="400" y="70"/>
                        </a:lnTo>
                        <a:lnTo>
                          <a:pt x="400" y="70"/>
                        </a:lnTo>
                        <a:lnTo>
                          <a:pt x="400" y="70"/>
                        </a:lnTo>
                        <a:lnTo>
                          <a:pt x="397" y="73"/>
                        </a:lnTo>
                        <a:lnTo>
                          <a:pt x="393" y="78"/>
                        </a:lnTo>
                        <a:lnTo>
                          <a:pt x="393" y="78"/>
                        </a:lnTo>
                        <a:lnTo>
                          <a:pt x="393" y="80"/>
                        </a:lnTo>
                        <a:lnTo>
                          <a:pt x="393" y="80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395" y="82"/>
                        </a:lnTo>
                        <a:lnTo>
                          <a:pt x="400" y="83"/>
                        </a:lnTo>
                        <a:lnTo>
                          <a:pt x="400" y="83"/>
                        </a:lnTo>
                        <a:lnTo>
                          <a:pt x="403" y="83"/>
                        </a:lnTo>
                        <a:lnTo>
                          <a:pt x="403" y="83"/>
                        </a:lnTo>
                        <a:lnTo>
                          <a:pt x="403" y="83"/>
                        </a:lnTo>
                        <a:lnTo>
                          <a:pt x="405" y="88"/>
                        </a:lnTo>
                        <a:lnTo>
                          <a:pt x="410" y="92"/>
                        </a:lnTo>
                        <a:lnTo>
                          <a:pt x="415" y="93"/>
                        </a:lnTo>
                        <a:lnTo>
                          <a:pt x="419" y="95"/>
                        </a:lnTo>
                        <a:lnTo>
                          <a:pt x="419" y="95"/>
                        </a:lnTo>
                        <a:lnTo>
                          <a:pt x="431" y="95"/>
                        </a:lnTo>
                        <a:lnTo>
                          <a:pt x="436" y="95"/>
                        </a:lnTo>
                        <a:lnTo>
                          <a:pt x="443" y="97"/>
                        </a:lnTo>
                        <a:lnTo>
                          <a:pt x="443" y="97"/>
                        </a:lnTo>
                        <a:lnTo>
                          <a:pt x="453" y="100"/>
                        </a:lnTo>
                        <a:lnTo>
                          <a:pt x="463" y="105"/>
                        </a:lnTo>
                        <a:lnTo>
                          <a:pt x="463" y="105"/>
                        </a:lnTo>
                        <a:lnTo>
                          <a:pt x="466" y="109"/>
                        </a:lnTo>
                        <a:lnTo>
                          <a:pt x="468" y="110"/>
                        </a:lnTo>
                        <a:lnTo>
                          <a:pt x="468" y="115"/>
                        </a:lnTo>
                        <a:lnTo>
                          <a:pt x="465" y="121"/>
                        </a:lnTo>
                        <a:lnTo>
                          <a:pt x="461" y="126"/>
                        </a:lnTo>
                        <a:lnTo>
                          <a:pt x="461" y="126"/>
                        </a:lnTo>
                        <a:lnTo>
                          <a:pt x="459" y="126"/>
                        </a:lnTo>
                        <a:lnTo>
                          <a:pt x="458" y="127"/>
                        </a:lnTo>
                        <a:lnTo>
                          <a:pt x="456" y="132"/>
                        </a:lnTo>
                        <a:lnTo>
                          <a:pt x="459" y="138"/>
                        </a:lnTo>
                        <a:lnTo>
                          <a:pt x="463" y="141"/>
                        </a:lnTo>
                        <a:lnTo>
                          <a:pt x="463" y="141"/>
                        </a:lnTo>
                        <a:lnTo>
                          <a:pt x="466" y="141"/>
                        </a:lnTo>
                        <a:lnTo>
                          <a:pt x="471" y="143"/>
                        </a:lnTo>
                        <a:lnTo>
                          <a:pt x="475" y="144"/>
                        </a:lnTo>
                        <a:lnTo>
                          <a:pt x="475" y="146"/>
                        </a:lnTo>
                        <a:lnTo>
                          <a:pt x="475" y="149"/>
                        </a:lnTo>
                        <a:lnTo>
                          <a:pt x="475" y="149"/>
                        </a:lnTo>
                        <a:lnTo>
                          <a:pt x="475" y="153"/>
                        </a:lnTo>
                        <a:lnTo>
                          <a:pt x="473" y="154"/>
                        </a:lnTo>
                        <a:lnTo>
                          <a:pt x="470" y="153"/>
                        </a:lnTo>
                        <a:lnTo>
                          <a:pt x="466" y="149"/>
                        </a:lnTo>
                        <a:lnTo>
                          <a:pt x="465" y="149"/>
                        </a:lnTo>
                        <a:lnTo>
                          <a:pt x="461" y="151"/>
                        </a:lnTo>
                        <a:lnTo>
                          <a:pt x="461" y="151"/>
                        </a:lnTo>
                        <a:lnTo>
                          <a:pt x="459" y="153"/>
                        </a:lnTo>
                        <a:lnTo>
                          <a:pt x="459" y="156"/>
                        </a:lnTo>
                        <a:lnTo>
                          <a:pt x="463" y="160"/>
                        </a:lnTo>
                        <a:lnTo>
                          <a:pt x="470" y="166"/>
                        </a:lnTo>
                        <a:lnTo>
                          <a:pt x="470" y="166"/>
                        </a:lnTo>
                        <a:lnTo>
                          <a:pt x="478" y="175"/>
                        </a:lnTo>
                        <a:lnTo>
                          <a:pt x="480" y="180"/>
                        </a:lnTo>
                        <a:lnTo>
                          <a:pt x="482" y="185"/>
                        </a:lnTo>
                        <a:lnTo>
                          <a:pt x="482" y="185"/>
                        </a:lnTo>
                        <a:lnTo>
                          <a:pt x="483" y="185"/>
                        </a:lnTo>
                        <a:lnTo>
                          <a:pt x="487" y="187"/>
                        </a:lnTo>
                        <a:lnTo>
                          <a:pt x="492" y="188"/>
                        </a:lnTo>
                        <a:lnTo>
                          <a:pt x="492" y="188"/>
                        </a:lnTo>
                        <a:lnTo>
                          <a:pt x="493" y="187"/>
                        </a:lnTo>
                        <a:lnTo>
                          <a:pt x="497" y="187"/>
                        </a:lnTo>
                        <a:lnTo>
                          <a:pt x="497" y="187"/>
                        </a:lnTo>
                        <a:lnTo>
                          <a:pt x="502" y="187"/>
                        </a:lnTo>
                        <a:lnTo>
                          <a:pt x="505" y="190"/>
                        </a:lnTo>
                        <a:lnTo>
                          <a:pt x="507" y="194"/>
                        </a:lnTo>
                        <a:lnTo>
                          <a:pt x="509" y="197"/>
                        </a:lnTo>
                        <a:lnTo>
                          <a:pt x="509" y="197"/>
                        </a:lnTo>
                        <a:lnTo>
                          <a:pt x="509" y="200"/>
                        </a:lnTo>
                        <a:lnTo>
                          <a:pt x="510" y="204"/>
                        </a:lnTo>
                        <a:lnTo>
                          <a:pt x="510" y="204"/>
                        </a:lnTo>
                        <a:lnTo>
                          <a:pt x="514" y="207"/>
                        </a:lnTo>
                        <a:lnTo>
                          <a:pt x="515" y="209"/>
                        </a:lnTo>
                        <a:lnTo>
                          <a:pt x="515" y="209"/>
                        </a:lnTo>
                        <a:lnTo>
                          <a:pt x="517" y="212"/>
                        </a:lnTo>
                        <a:lnTo>
                          <a:pt x="519" y="216"/>
                        </a:lnTo>
                        <a:lnTo>
                          <a:pt x="519" y="222"/>
                        </a:lnTo>
                        <a:lnTo>
                          <a:pt x="519" y="22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0" name="Freeform 35">
                    <a:extLst>
                      <a:ext uri="{FF2B5EF4-FFF2-40B4-BE49-F238E27FC236}">
                        <a16:creationId xmlns:a16="http://schemas.microsoft.com/office/drawing/2014/main" id="{A0F048D0-CE1B-438B-8007-840A1099D9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27609" y="3219857"/>
                    <a:ext cx="18768" cy="4171"/>
                  </a:xfrm>
                  <a:custGeom>
                    <a:avLst/>
                    <a:gdLst>
                      <a:gd name="T0" fmla="*/ 6 w 9"/>
                      <a:gd name="T1" fmla="*/ 0 h 2"/>
                      <a:gd name="T2" fmla="*/ 6 w 9"/>
                      <a:gd name="T3" fmla="*/ 0 h 2"/>
                      <a:gd name="T4" fmla="*/ 9 w 9"/>
                      <a:gd name="T5" fmla="*/ 2 h 2"/>
                      <a:gd name="T6" fmla="*/ 9 w 9"/>
                      <a:gd name="T7" fmla="*/ 2 h 2"/>
                      <a:gd name="T8" fmla="*/ 6 w 9"/>
                      <a:gd name="T9" fmla="*/ 0 h 2"/>
                      <a:gd name="T10" fmla="*/ 6 w 9"/>
                      <a:gd name="T11" fmla="*/ 0 h 2"/>
                      <a:gd name="T12" fmla="*/ 0 w 9"/>
                      <a:gd name="T13" fmla="*/ 2 h 2"/>
                      <a:gd name="T14" fmla="*/ 0 w 9"/>
                      <a:gd name="T15" fmla="*/ 2 h 2"/>
                      <a:gd name="T16" fmla="*/ 0 w 9"/>
                      <a:gd name="T17" fmla="*/ 2 h 2"/>
                      <a:gd name="T18" fmla="*/ 0 w 9"/>
                      <a:gd name="T19" fmla="*/ 2 h 2"/>
                      <a:gd name="T20" fmla="*/ 6 w 9"/>
                      <a:gd name="T21" fmla="*/ 0 h 2"/>
                      <a:gd name="T22" fmla="*/ 6 w 9"/>
                      <a:gd name="T23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2">
                        <a:moveTo>
                          <a:pt x="6" y="0"/>
                        </a:moveTo>
                        <a:lnTo>
                          <a:pt x="6" y="0"/>
                        </a:lnTo>
                        <a:lnTo>
                          <a:pt x="9" y="2"/>
                        </a:lnTo>
                        <a:lnTo>
                          <a:pt x="9" y="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1" name="Freeform 36">
                    <a:extLst>
                      <a:ext uri="{FF2B5EF4-FFF2-40B4-BE49-F238E27FC236}">
                        <a16:creationId xmlns:a16="http://schemas.microsoft.com/office/drawing/2014/main" id="{171A0BDD-8D07-4D7B-8274-57A948E823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50545" y="3228198"/>
                    <a:ext cx="12511" cy="20852"/>
                  </a:xfrm>
                  <a:custGeom>
                    <a:avLst/>
                    <a:gdLst>
                      <a:gd name="T0" fmla="*/ 5 w 6"/>
                      <a:gd name="T1" fmla="*/ 8 h 10"/>
                      <a:gd name="T2" fmla="*/ 5 w 6"/>
                      <a:gd name="T3" fmla="*/ 8 h 10"/>
                      <a:gd name="T4" fmla="*/ 6 w 6"/>
                      <a:gd name="T5" fmla="*/ 10 h 10"/>
                      <a:gd name="T6" fmla="*/ 6 w 6"/>
                      <a:gd name="T7" fmla="*/ 10 h 10"/>
                      <a:gd name="T8" fmla="*/ 5 w 6"/>
                      <a:gd name="T9" fmla="*/ 8 h 10"/>
                      <a:gd name="T10" fmla="*/ 5 w 6"/>
                      <a:gd name="T11" fmla="*/ 8 h 10"/>
                      <a:gd name="T12" fmla="*/ 3 w 6"/>
                      <a:gd name="T13" fmla="*/ 5 h 10"/>
                      <a:gd name="T14" fmla="*/ 0 w 6"/>
                      <a:gd name="T15" fmla="*/ 0 h 10"/>
                      <a:gd name="T16" fmla="*/ 0 w 6"/>
                      <a:gd name="T17" fmla="*/ 0 h 10"/>
                      <a:gd name="T18" fmla="*/ 3 w 6"/>
                      <a:gd name="T19" fmla="*/ 5 h 10"/>
                      <a:gd name="T20" fmla="*/ 5 w 6"/>
                      <a:gd name="T21" fmla="*/ 8 h 10"/>
                      <a:gd name="T22" fmla="*/ 5 w 6"/>
                      <a:gd name="T23" fmla="*/ 8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" h="10">
                        <a:moveTo>
                          <a:pt x="5" y="8"/>
                        </a:moveTo>
                        <a:lnTo>
                          <a:pt x="5" y="8"/>
                        </a:lnTo>
                        <a:lnTo>
                          <a:pt x="6" y="10"/>
                        </a:lnTo>
                        <a:lnTo>
                          <a:pt x="6" y="10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lnTo>
                          <a:pt x="3" y="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3" y="5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2" name="Freeform 37">
                    <a:extLst>
                      <a:ext uri="{FF2B5EF4-FFF2-40B4-BE49-F238E27FC236}">
                        <a16:creationId xmlns:a16="http://schemas.microsoft.com/office/drawing/2014/main" id="{1DC53CFC-9E27-4252-8010-F3CE597921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63058" y="3249050"/>
                    <a:ext cx="25023" cy="14597"/>
                  </a:xfrm>
                  <a:custGeom>
                    <a:avLst/>
                    <a:gdLst>
                      <a:gd name="T0" fmla="*/ 9 w 12"/>
                      <a:gd name="T1" fmla="*/ 7 h 7"/>
                      <a:gd name="T2" fmla="*/ 9 w 12"/>
                      <a:gd name="T3" fmla="*/ 7 h 7"/>
                      <a:gd name="T4" fmla="*/ 12 w 12"/>
                      <a:gd name="T5" fmla="*/ 5 h 7"/>
                      <a:gd name="T6" fmla="*/ 12 w 12"/>
                      <a:gd name="T7" fmla="*/ 5 h 7"/>
                      <a:gd name="T8" fmla="*/ 9 w 12"/>
                      <a:gd name="T9" fmla="*/ 7 h 7"/>
                      <a:gd name="T10" fmla="*/ 9 w 12"/>
                      <a:gd name="T11" fmla="*/ 7 h 7"/>
                      <a:gd name="T12" fmla="*/ 6 w 12"/>
                      <a:gd name="T13" fmla="*/ 7 h 7"/>
                      <a:gd name="T14" fmla="*/ 2 w 12"/>
                      <a:gd name="T15" fmla="*/ 5 h 7"/>
                      <a:gd name="T16" fmla="*/ 2 w 12"/>
                      <a:gd name="T17" fmla="*/ 5 h 7"/>
                      <a:gd name="T18" fmla="*/ 0 w 12"/>
                      <a:gd name="T19" fmla="*/ 2 h 7"/>
                      <a:gd name="T20" fmla="*/ 0 w 12"/>
                      <a:gd name="T21" fmla="*/ 2 h 7"/>
                      <a:gd name="T22" fmla="*/ 0 w 12"/>
                      <a:gd name="T23" fmla="*/ 0 h 7"/>
                      <a:gd name="T24" fmla="*/ 0 w 12"/>
                      <a:gd name="T25" fmla="*/ 0 h 7"/>
                      <a:gd name="T26" fmla="*/ 0 w 12"/>
                      <a:gd name="T27" fmla="*/ 2 h 7"/>
                      <a:gd name="T28" fmla="*/ 0 w 12"/>
                      <a:gd name="T29" fmla="*/ 2 h 7"/>
                      <a:gd name="T30" fmla="*/ 2 w 12"/>
                      <a:gd name="T31" fmla="*/ 5 h 7"/>
                      <a:gd name="T32" fmla="*/ 2 w 12"/>
                      <a:gd name="T33" fmla="*/ 5 h 7"/>
                      <a:gd name="T34" fmla="*/ 6 w 12"/>
                      <a:gd name="T35" fmla="*/ 7 h 7"/>
                      <a:gd name="T36" fmla="*/ 9 w 12"/>
                      <a:gd name="T37" fmla="*/ 7 h 7"/>
                      <a:gd name="T38" fmla="*/ 9 w 12"/>
                      <a:gd name="T3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2" h="7">
                        <a:moveTo>
                          <a:pt x="9" y="7"/>
                        </a:moveTo>
                        <a:lnTo>
                          <a:pt x="9" y="7"/>
                        </a:lnTo>
                        <a:lnTo>
                          <a:pt x="12" y="5"/>
                        </a:lnTo>
                        <a:lnTo>
                          <a:pt x="12" y="5"/>
                        </a:lnTo>
                        <a:lnTo>
                          <a:pt x="9" y="7"/>
                        </a:lnTo>
                        <a:lnTo>
                          <a:pt x="9" y="7"/>
                        </a:lnTo>
                        <a:lnTo>
                          <a:pt x="6" y="7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5"/>
                        </a:lnTo>
                        <a:lnTo>
                          <a:pt x="2" y="5"/>
                        </a:lnTo>
                        <a:lnTo>
                          <a:pt x="6" y="7"/>
                        </a:lnTo>
                        <a:lnTo>
                          <a:pt x="9" y="7"/>
                        </a:lnTo>
                        <a:lnTo>
                          <a:pt x="9" y="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3" name="Freeform 38">
                    <a:extLst>
                      <a:ext uri="{FF2B5EF4-FFF2-40B4-BE49-F238E27FC236}">
                        <a16:creationId xmlns:a16="http://schemas.microsoft.com/office/drawing/2014/main" id="{AC744A9D-869C-45C8-8B04-14801BC53D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92249" y="3230284"/>
                    <a:ext cx="81321" cy="29192"/>
                  </a:xfrm>
                  <a:custGeom>
                    <a:avLst/>
                    <a:gdLst>
                      <a:gd name="T0" fmla="*/ 34 w 39"/>
                      <a:gd name="T1" fmla="*/ 4 h 14"/>
                      <a:gd name="T2" fmla="*/ 34 w 39"/>
                      <a:gd name="T3" fmla="*/ 4 h 14"/>
                      <a:gd name="T4" fmla="*/ 39 w 39"/>
                      <a:gd name="T5" fmla="*/ 0 h 14"/>
                      <a:gd name="T6" fmla="*/ 39 w 39"/>
                      <a:gd name="T7" fmla="*/ 0 h 14"/>
                      <a:gd name="T8" fmla="*/ 34 w 39"/>
                      <a:gd name="T9" fmla="*/ 4 h 14"/>
                      <a:gd name="T10" fmla="*/ 34 w 39"/>
                      <a:gd name="T11" fmla="*/ 4 h 14"/>
                      <a:gd name="T12" fmla="*/ 25 w 39"/>
                      <a:gd name="T13" fmla="*/ 9 h 14"/>
                      <a:gd name="T14" fmla="*/ 25 w 39"/>
                      <a:gd name="T15" fmla="*/ 9 h 14"/>
                      <a:gd name="T16" fmla="*/ 22 w 39"/>
                      <a:gd name="T17" fmla="*/ 11 h 14"/>
                      <a:gd name="T18" fmla="*/ 19 w 39"/>
                      <a:gd name="T19" fmla="*/ 11 h 14"/>
                      <a:gd name="T20" fmla="*/ 19 w 39"/>
                      <a:gd name="T21" fmla="*/ 11 h 14"/>
                      <a:gd name="T22" fmla="*/ 10 w 39"/>
                      <a:gd name="T23" fmla="*/ 12 h 14"/>
                      <a:gd name="T24" fmla="*/ 10 w 39"/>
                      <a:gd name="T25" fmla="*/ 12 h 14"/>
                      <a:gd name="T26" fmla="*/ 3 w 39"/>
                      <a:gd name="T27" fmla="*/ 12 h 14"/>
                      <a:gd name="T28" fmla="*/ 3 w 39"/>
                      <a:gd name="T29" fmla="*/ 12 h 14"/>
                      <a:gd name="T30" fmla="*/ 0 w 39"/>
                      <a:gd name="T31" fmla="*/ 14 h 14"/>
                      <a:gd name="T32" fmla="*/ 0 w 39"/>
                      <a:gd name="T33" fmla="*/ 14 h 14"/>
                      <a:gd name="T34" fmla="*/ 3 w 39"/>
                      <a:gd name="T35" fmla="*/ 12 h 14"/>
                      <a:gd name="T36" fmla="*/ 3 w 39"/>
                      <a:gd name="T37" fmla="*/ 12 h 14"/>
                      <a:gd name="T38" fmla="*/ 10 w 39"/>
                      <a:gd name="T39" fmla="*/ 12 h 14"/>
                      <a:gd name="T40" fmla="*/ 10 w 39"/>
                      <a:gd name="T41" fmla="*/ 12 h 14"/>
                      <a:gd name="T42" fmla="*/ 19 w 39"/>
                      <a:gd name="T43" fmla="*/ 11 h 14"/>
                      <a:gd name="T44" fmla="*/ 19 w 39"/>
                      <a:gd name="T45" fmla="*/ 11 h 14"/>
                      <a:gd name="T46" fmla="*/ 22 w 39"/>
                      <a:gd name="T47" fmla="*/ 11 h 14"/>
                      <a:gd name="T48" fmla="*/ 25 w 39"/>
                      <a:gd name="T49" fmla="*/ 9 h 14"/>
                      <a:gd name="T50" fmla="*/ 25 w 39"/>
                      <a:gd name="T51" fmla="*/ 9 h 14"/>
                      <a:gd name="T52" fmla="*/ 34 w 39"/>
                      <a:gd name="T53" fmla="*/ 4 h 14"/>
                      <a:gd name="T54" fmla="*/ 34 w 39"/>
                      <a:gd name="T55" fmla="*/ 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39" h="14">
                        <a:moveTo>
                          <a:pt x="34" y="4"/>
                        </a:moveTo>
                        <a:lnTo>
                          <a:pt x="34" y="4"/>
                        </a:lnTo>
                        <a:lnTo>
                          <a:pt x="39" y="0"/>
                        </a:lnTo>
                        <a:lnTo>
                          <a:pt x="39" y="0"/>
                        </a:lnTo>
                        <a:lnTo>
                          <a:pt x="34" y="4"/>
                        </a:lnTo>
                        <a:lnTo>
                          <a:pt x="34" y="4"/>
                        </a:lnTo>
                        <a:lnTo>
                          <a:pt x="25" y="9"/>
                        </a:lnTo>
                        <a:lnTo>
                          <a:pt x="25" y="9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19" y="11"/>
                        </a:lnTo>
                        <a:lnTo>
                          <a:pt x="10" y="12"/>
                        </a:lnTo>
                        <a:lnTo>
                          <a:pt x="10" y="12"/>
                        </a:lnTo>
                        <a:lnTo>
                          <a:pt x="3" y="12"/>
                        </a:lnTo>
                        <a:lnTo>
                          <a:pt x="3" y="12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3" y="12"/>
                        </a:lnTo>
                        <a:lnTo>
                          <a:pt x="3" y="12"/>
                        </a:lnTo>
                        <a:lnTo>
                          <a:pt x="10" y="12"/>
                        </a:lnTo>
                        <a:lnTo>
                          <a:pt x="10" y="12"/>
                        </a:lnTo>
                        <a:lnTo>
                          <a:pt x="19" y="11"/>
                        </a:lnTo>
                        <a:lnTo>
                          <a:pt x="19" y="11"/>
                        </a:lnTo>
                        <a:lnTo>
                          <a:pt x="22" y="11"/>
                        </a:lnTo>
                        <a:lnTo>
                          <a:pt x="25" y="9"/>
                        </a:lnTo>
                        <a:lnTo>
                          <a:pt x="25" y="9"/>
                        </a:lnTo>
                        <a:lnTo>
                          <a:pt x="34" y="4"/>
                        </a:lnTo>
                        <a:lnTo>
                          <a:pt x="34" y="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4" name="Freeform 39">
                    <a:extLst>
                      <a:ext uri="{FF2B5EF4-FFF2-40B4-BE49-F238E27FC236}">
                        <a16:creationId xmlns:a16="http://schemas.microsoft.com/office/drawing/2014/main" id="{D5936D7E-AEB7-46FA-AC95-3259C08FBA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73572" y="3230284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0 w 2"/>
                      <a:gd name="T5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5" name="Freeform 40">
                    <a:extLst>
                      <a:ext uri="{FF2B5EF4-FFF2-40B4-BE49-F238E27FC236}">
                        <a16:creationId xmlns:a16="http://schemas.microsoft.com/office/drawing/2014/main" id="{4AB7CF3A-30BF-495D-B709-59C436A6C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77743" y="3228198"/>
                    <a:ext cx="2084" cy="2085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0 h 1"/>
                      <a:gd name="T4" fmla="*/ 1 w 1"/>
                      <a:gd name="T5" fmla="*/ 0 h 1"/>
                      <a:gd name="T6" fmla="*/ 1 w 1"/>
                      <a:gd name="T7" fmla="*/ 0 h 1"/>
                      <a:gd name="T8" fmla="*/ 1 w 1"/>
                      <a:gd name="T9" fmla="*/ 0 h 1"/>
                      <a:gd name="T10" fmla="*/ 1 w 1"/>
                      <a:gd name="T11" fmla="*/ 0 h 1"/>
                      <a:gd name="T12" fmla="*/ 0 w 1"/>
                      <a:gd name="T13" fmla="*/ 1 h 1"/>
                      <a:gd name="T14" fmla="*/ 0 w 1"/>
                      <a:gd name="T15" fmla="*/ 1 h 1"/>
                      <a:gd name="T16" fmla="*/ 1 w 1"/>
                      <a:gd name="T17" fmla="*/ 0 h 1"/>
                      <a:gd name="T18" fmla="*/ 1 w 1"/>
                      <a:gd name="T1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6" name="Freeform 41">
                    <a:extLst>
                      <a:ext uri="{FF2B5EF4-FFF2-40B4-BE49-F238E27FC236}">
                        <a16:creationId xmlns:a16="http://schemas.microsoft.com/office/drawing/2014/main" id="{E3F3E55B-FCA4-47D7-BCC5-A78860DEE5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98595" y="3213602"/>
                    <a:ext cx="6255" cy="0"/>
                  </a:xfrm>
                  <a:custGeom>
                    <a:avLst/>
                    <a:gdLst>
                      <a:gd name="T0" fmla="*/ 0 w 3"/>
                      <a:gd name="T1" fmla="*/ 0 w 3"/>
                      <a:gd name="T2" fmla="*/ 3 w 3"/>
                      <a:gd name="T3" fmla="*/ 3 w 3"/>
                      <a:gd name="T4" fmla="*/ 0 w 3"/>
                      <a:gd name="T5" fmla="*/ 0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3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7" name="Freeform 42">
                    <a:extLst>
                      <a:ext uri="{FF2B5EF4-FFF2-40B4-BE49-F238E27FC236}">
                        <a16:creationId xmlns:a16="http://schemas.microsoft.com/office/drawing/2014/main" id="{39FA6DDD-55EC-410C-A3FF-675DD67777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15276" y="3207346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0 w 2"/>
                      <a:gd name="T5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8" name="Freeform 43">
                    <a:extLst>
                      <a:ext uri="{FF2B5EF4-FFF2-40B4-BE49-F238E27FC236}">
                        <a16:creationId xmlns:a16="http://schemas.microsoft.com/office/drawing/2014/main" id="{8CFAF35C-B110-4DF0-A6DF-8BAF499ADD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19446" y="3203175"/>
                    <a:ext cx="4171" cy="4171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0 w 2"/>
                      <a:gd name="T3" fmla="*/ 2 h 2"/>
                      <a:gd name="T4" fmla="*/ 2 w 2"/>
                      <a:gd name="T5" fmla="*/ 0 h 2"/>
                      <a:gd name="T6" fmla="*/ 2 w 2"/>
                      <a:gd name="T7" fmla="*/ 0 h 2"/>
                      <a:gd name="T8" fmla="*/ 0 w 2"/>
                      <a:gd name="T9" fmla="*/ 2 h 2"/>
                      <a:gd name="T10" fmla="*/ 0 w 2"/>
                      <a:gd name="T11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19" name="Freeform 44">
                    <a:extLst>
                      <a:ext uri="{FF2B5EF4-FFF2-40B4-BE49-F238E27FC236}">
                        <a16:creationId xmlns:a16="http://schemas.microsoft.com/office/drawing/2014/main" id="{2CEF53CE-91F3-4714-906A-9DDC23FEB0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3617" y="3199006"/>
                    <a:ext cx="0" cy="4171"/>
                  </a:xfrm>
                  <a:custGeom>
                    <a:avLst/>
                    <a:gdLst>
                      <a:gd name="T0" fmla="*/ 2 h 2"/>
                      <a:gd name="T1" fmla="*/ 2 h 2"/>
                      <a:gd name="T2" fmla="*/ 0 h 2"/>
                      <a:gd name="T3" fmla="*/ 0 h 2"/>
                      <a:gd name="T4" fmla="*/ 2 h 2"/>
                      <a:gd name="T5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0" name="Freeform 45">
                    <a:extLst>
                      <a:ext uri="{FF2B5EF4-FFF2-40B4-BE49-F238E27FC236}">
                        <a16:creationId xmlns:a16="http://schemas.microsoft.com/office/drawing/2014/main" id="{EA39681E-1362-4EC2-AA34-8072D21052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5701" y="3194836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0 w 2"/>
                      <a:gd name="T5" fmla="*/ 0 w 2"/>
                      <a:gd name="T6" fmla="*/ 0 w 2"/>
                      <a:gd name="T7" fmla="*/ 0 w 2"/>
                      <a:gd name="T8" fmla="*/ 0 w 2"/>
                      <a:gd name="T9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  <a:cxn ang="0">
                        <a:pos x="T7" y="0"/>
                      </a:cxn>
                      <a:cxn ang="0">
                        <a:pos x="T8" y="0"/>
                      </a:cxn>
                      <a:cxn ang="0">
                        <a:pos x="T9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1" name="Freeform 46">
                    <a:extLst>
                      <a:ext uri="{FF2B5EF4-FFF2-40B4-BE49-F238E27FC236}">
                        <a16:creationId xmlns:a16="http://schemas.microsoft.com/office/drawing/2014/main" id="{6A4FB513-15A5-4051-B0F5-E78DFF4A2F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40298" y="3182324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0 w 2"/>
                      <a:gd name="T5" fmla="*/ 2 w 2"/>
                      <a:gd name="T6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2" name="Rectangle 47">
                    <a:extLst>
                      <a:ext uri="{FF2B5EF4-FFF2-40B4-BE49-F238E27FC236}">
                        <a16:creationId xmlns:a16="http://schemas.microsoft.com/office/drawing/2014/main" id="{823F0CCC-B5B6-402F-ADB6-55FAEF15D9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784086" y="3092662"/>
                    <a:ext cx="2084" cy="2085"/>
                  </a:xfrm>
                  <a:prstGeom prst="rect">
                    <a:avLst/>
                  </a:prstGeom>
                  <a:grpFill/>
                  <a:ln w="3175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3" name="Freeform 48">
                    <a:extLst>
                      <a:ext uri="{FF2B5EF4-FFF2-40B4-BE49-F238E27FC236}">
                        <a16:creationId xmlns:a16="http://schemas.microsoft.com/office/drawing/2014/main" id="{D8CF1240-1A5F-4F93-9729-3FB675FDA3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90342" y="3078065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0 w 2"/>
                      <a:gd name="T5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4" name="Freeform 49">
                    <a:extLst>
                      <a:ext uri="{FF2B5EF4-FFF2-40B4-BE49-F238E27FC236}">
                        <a16:creationId xmlns:a16="http://schemas.microsoft.com/office/drawing/2014/main" id="{10620529-9A91-4DC1-BCA3-544E017B36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94513" y="3078065"/>
                    <a:ext cx="2084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0 w 1"/>
                      <a:gd name="T5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5" name="Freeform 50">
                    <a:extLst>
                      <a:ext uri="{FF2B5EF4-FFF2-40B4-BE49-F238E27FC236}">
                        <a16:creationId xmlns:a16="http://schemas.microsoft.com/office/drawing/2014/main" id="{41D0374D-424F-44A3-BB86-C304281480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46642" y="2980062"/>
                    <a:ext cx="8341" cy="0"/>
                  </a:xfrm>
                  <a:custGeom>
                    <a:avLst/>
                    <a:gdLst>
                      <a:gd name="T0" fmla="*/ 0 w 4"/>
                      <a:gd name="T1" fmla="*/ 0 w 4"/>
                      <a:gd name="T2" fmla="*/ 4 w 4"/>
                      <a:gd name="T3" fmla="*/ 4 w 4"/>
                      <a:gd name="T4" fmla="*/ 0 w 4"/>
                      <a:gd name="T5" fmla="*/ 0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4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6" name="Freeform 51">
                    <a:extLst>
                      <a:ext uri="{FF2B5EF4-FFF2-40B4-BE49-F238E27FC236}">
                        <a16:creationId xmlns:a16="http://schemas.microsoft.com/office/drawing/2014/main" id="{529B1B2F-5D65-45A9-93CD-0CDB692E5F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57069" y="2980062"/>
                    <a:ext cx="18768" cy="4171"/>
                  </a:xfrm>
                  <a:custGeom>
                    <a:avLst/>
                    <a:gdLst>
                      <a:gd name="T0" fmla="*/ 7 w 9"/>
                      <a:gd name="T1" fmla="*/ 2 h 2"/>
                      <a:gd name="T2" fmla="*/ 7 w 9"/>
                      <a:gd name="T3" fmla="*/ 2 h 2"/>
                      <a:gd name="T4" fmla="*/ 9 w 9"/>
                      <a:gd name="T5" fmla="*/ 2 h 2"/>
                      <a:gd name="T6" fmla="*/ 9 w 9"/>
                      <a:gd name="T7" fmla="*/ 2 h 2"/>
                      <a:gd name="T8" fmla="*/ 7 w 9"/>
                      <a:gd name="T9" fmla="*/ 2 h 2"/>
                      <a:gd name="T10" fmla="*/ 7 w 9"/>
                      <a:gd name="T11" fmla="*/ 2 h 2"/>
                      <a:gd name="T12" fmla="*/ 7 w 9"/>
                      <a:gd name="T13" fmla="*/ 2 h 2"/>
                      <a:gd name="T14" fmla="*/ 7 w 9"/>
                      <a:gd name="T15" fmla="*/ 2 h 2"/>
                      <a:gd name="T16" fmla="*/ 4 w 9"/>
                      <a:gd name="T17" fmla="*/ 0 h 2"/>
                      <a:gd name="T18" fmla="*/ 2 w 9"/>
                      <a:gd name="T19" fmla="*/ 0 h 2"/>
                      <a:gd name="T20" fmla="*/ 2 w 9"/>
                      <a:gd name="T21" fmla="*/ 0 h 2"/>
                      <a:gd name="T22" fmla="*/ 0 w 9"/>
                      <a:gd name="T23" fmla="*/ 0 h 2"/>
                      <a:gd name="T24" fmla="*/ 0 w 9"/>
                      <a:gd name="T25" fmla="*/ 0 h 2"/>
                      <a:gd name="T26" fmla="*/ 2 w 9"/>
                      <a:gd name="T27" fmla="*/ 0 h 2"/>
                      <a:gd name="T28" fmla="*/ 2 w 9"/>
                      <a:gd name="T29" fmla="*/ 0 h 2"/>
                      <a:gd name="T30" fmla="*/ 4 w 9"/>
                      <a:gd name="T31" fmla="*/ 0 h 2"/>
                      <a:gd name="T32" fmla="*/ 7 w 9"/>
                      <a:gd name="T33" fmla="*/ 2 h 2"/>
                      <a:gd name="T34" fmla="*/ 7 w 9"/>
                      <a:gd name="T35" fmla="*/ 2 h 2"/>
                      <a:gd name="T36" fmla="*/ 7 w 9"/>
                      <a:gd name="T3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9" h="2">
                        <a:moveTo>
                          <a:pt x="7" y="2"/>
                        </a:moveTo>
                        <a:lnTo>
                          <a:pt x="7" y="2"/>
                        </a:lnTo>
                        <a:lnTo>
                          <a:pt x="9" y="2"/>
                        </a:lnTo>
                        <a:lnTo>
                          <a:pt x="9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4" y="0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lnTo>
                          <a:pt x="7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7" name="Freeform 52">
                    <a:extLst>
                      <a:ext uri="{FF2B5EF4-FFF2-40B4-BE49-F238E27FC236}">
                        <a16:creationId xmlns:a16="http://schemas.microsoft.com/office/drawing/2014/main" id="{EA353461-83A6-460D-951B-B6F428BF2D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77921" y="2980062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2 w 2"/>
                      <a:gd name="T4" fmla="*/ 0 w 2"/>
                      <a:gd name="T5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8" name="Freeform 53">
                    <a:extLst>
                      <a:ext uri="{FF2B5EF4-FFF2-40B4-BE49-F238E27FC236}">
                        <a16:creationId xmlns:a16="http://schemas.microsoft.com/office/drawing/2014/main" id="{BAA5CDF7-A54C-4ED4-A6C1-24A61E0353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21709" y="2904995"/>
                    <a:ext cx="2084" cy="4171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0 w 1"/>
                      <a:gd name="T3" fmla="*/ 2 h 2"/>
                      <a:gd name="T4" fmla="*/ 1 w 1"/>
                      <a:gd name="T5" fmla="*/ 0 h 2"/>
                      <a:gd name="T6" fmla="*/ 1 w 1"/>
                      <a:gd name="T7" fmla="*/ 0 h 2"/>
                      <a:gd name="T8" fmla="*/ 0 w 1"/>
                      <a:gd name="T9" fmla="*/ 2 h 2"/>
                      <a:gd name="T10" fmla="*/ 0 w 1"/>
                      <a:gd name="T11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29" name="Freeform 54">
                    <a:extLst>
                      <a:ext uri="{FF2B5EF4-FFF2-40B4-BE49-F238E27FC236}">
                        <a16:creationId xmlns:a16="http://schemas.microsoft.com/office/drawing/2014/main" id="{7D315975-26DC-4D8E-8E6B-35565B5C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57157" y="2852866"/>
                    <a:ext cx="0" cy="2085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0 h 1"/>
                      <a:gd name="T3" fmla="*/ 0 h 1"/>
                      <a:gd name="T4" fmla="*/ 1 h 1"/>
                      <a:gd name="T5" fmla="*/ 1 h 1"/>
                      <a:gd name="T6" fmla="*/ 0 h 1"/>
                      <a:gd name="T7" fmla="*/ 0 h 1"/>
                      <a:gd name="T8" fmla="*/ 0 h 1"/>
                      <a:gd name="T9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  <a:cxn ang="0">
                        <a:pos x="0" y="T7"/>
                      </a:cxn>
                      <a:cxn ang="0">
                        <a:pos x="0" y="T8"/>
                      </a:cxn>
                      <a:cxn ang="0">
                        <a:pos x="0" y="T9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0" name="Freeform 55">
                    <a:extLst>
                      <a:ext uri="{FF2B5EF4-FFF2-40B4-BE49-F238E27FC236}">
                        <a16:creationId xmlns:a16="http://schemas.microsoft.com/office/drawing/2014/main" id="{3A3CCB8B-DC4E-410D-9759-00801270E0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95798" y="4335432"/>
                    <a:ext cx="1255279" cy="952930"/>
                  </a:xfrm>
                  <a:custGeom>
                    <a:avLst/>
                    <a:gdLst>
                      <a:gd name="T0" fmla="*/ 580 w 602"/>
                      <a:gd name="T1" fmla="*/ 283 h 457"/>
                      <a:gd name="T2" fmla="*/ 549 w 602"/>
                      <a:gd name="T3" fmla="*/ 229 h 457"/>
                      <a:gd name="T4" fmla="*/ 548 w 602"/>
                      <a:gd name="T5" fmla="*/ 226 h 457"/>
                      <a:gd name="T6" fmla="*/ 558 w 602"/>
                      <a:gd name="T7" fmla="*/ 224 h 457"/>
                      <a:gd name="T8" fmla="*/ 533 w 602"/>
                      <a:gd name="T9" fmla="*/ 176 h 457"/>
                      <a:gd name="T10" fmla="*/ 499 w 602"/>
                      <a:gd name="T11" fmla="*/ 137 h 457"/>
                      <a:gd name="T12" fmla="*/ 505 w 602"/>
                      <a:gd name="T13" fmla="*/ 120 h 457"/>
                      <a:gd name="T14" fmla="*/ 470 w 602"/>
                      <a:gd name="T15" fmla="*/ 92 h 457"/>
                      <a:gd name="T16" fmla="*/ 456 w 602"/>
                      <a:gd name="T17" fmla="*/ 47 h 457"/>
                      <a:gd name="T18" fmla="*/ 426 w 602"/>
                      <a:gd name="T19" fmla="*/ 8 h 457"/>
                      <a:gd name="T20" fmla="*/ 405 w 602"/>
                      <a:gd name="T21" fmla="*/ 7 h 457"/>
                      <a:gd name="T22" fmla="*/ 398 w 602"/>
                      <a:gd name="T23" fmla="*/ 34 h 457"/>
                      <a:gd name="T24" fmla="*/ 382 w 602"/>
                      <a:gd name="T25" fmla="*/ 27 h 457"/>
                      <a:gd name="T26" fmla="*/ 193 w 602"/>
                      <a:gd name="T27" fmla="*/ 42 h 457"/>
                      <a:gd name="T28" fmla="*/ 195 w 602"/>
                      <a:gd name="T29" fmla="*/ 37 h 457"/>
                      <a:gd name="T30" fmla="*/ 7 w 602"/>
                      <a:gd name="T31" fmla="*/ 41 h 457"/>
                      <a:gd name="T32" fmla="*/ 5 w 602"/>
                      <a:gd name="T33" fmla="*/ 54 h 457"/>
                      <a:gd name="T34" fmla="*/ 12 w 602"/>
                      <a:gd name="T35" fmla="*/ 75 h 457"/>
                      <a:gd name="T36" fmla="*/ 22 w 602"/>
                      <a:gd name="T37" fmla="*/ 97 h 457"/>
                      <a:gd name="T38" fmla="*/ 46 w 602"/>
                      <a:gd name="T39" fmla="*/ 88 h 457"/>
                      <a:gd name="T40" fmla="*/ 64 w 602"/>
                      <a:gd name="T41" fmla="*/ 87 h 457"/>
                      <a:gd name="T42" fmla="*/ 74 w 602"/>
                      <a:gd name="T43" fmla="*/ 70 h 457"/>
                      <a:gd name="T44" fmla="*/ 95 w 602"/>
                      <a:gd name="T45" fmla="*/ 75 h 457"/>
                      <a:gd name="T46" fmla="*/ 119 w 602"/>
                      <a:gd name="T47" fmla="*/ 75 h 457"/>
                      <a:gd name="T48" fmla="*/ 144 w 602"/>
                      <a:gd name="T49" fmla="*/ 92 h 457"/>
                      <a:gd name="T50" fmla="*/ 144 w 602"/>
                      <a:gd name="T51" fmla="*/ 76 h 457"/>
                      <a:gd name="T52" fmla="*/ 156 w 602"/>
                      <a:gd name="T53" fmla="*/ 97 h 457"/>
                      <a:gd name="T54" fmla="*/ 178 w 602"/>
                      <a:gd name="T55" fmla="*/ 112 h 457"/>
                      <a:gd name="T56" fmla="*/ 183 w 602"/>
                      <a:gd name="T57" fmla="*/ 124 h 457"/>
                      <a:gd name="T58" fmla="*/ 203 w 602"/>
                      <a:gd name="T59" fmla="*/ 114 h 457"/>
                      <a:gd name="T60" fmla="*/ 212 w 602"/>
                      <a:gd name="T61" fmla="*/ 124 h 457"/>
                      <a:gd name="T62" fmla="*/ 227 w 602"/>
                      <a:gd name="T63" fmla="*/ 112 h 457"/>
                      <a:gd name="T64" fmla="*/ 244 w 602"/>
                      <a:gd name="T65" fmla="*/ 98 h 457"/>
                      <a:gd name="T66" fmla="*/ 244 w 602"/>
                      <a:gd name="T67" fmla="*/ 88 h 457"/>
                      <a:gd name="T68" fmla="*/ 295 w 602"/>
                      <a:gd name="T69" fmla="*/ 102 h 457"/>
                      <a:gd name="T70" fmla="*/ 319 w 602"/>
                      <a:gd name="T71" fmla="*/ 127 h 457"/>
                      <a:gd name="T72" fmla="*/ 334 w 602"/>
                      <a:gd name="T73" fmla="*/ 143 h 457"/>
                      <a:gd name="T74" fmla="*/ 368 w 602"/>
                      <a:gd name="T75" fmla="*/ 166 h 457"/>
                      <a:gd name="T76" fmla="*/ 371 w 602"/>
                      <a:gd name="T77" fmla="*/ 202 h 457"/>
                      <a:gd name="T78" fmla="*/ 370 w 602"/>
                      <a:gd name="T79" fmla="*/ 239 h 457"/>
                      <a:gd name="T80" fmla="*/ 378 w 602"/>
                      <a:gd name="T81" fmla="*/ 261 h 457"/>
                      <a:gd name="T82" fmla="*/ 392 w 602"/>
                      <a:gd name="T83" fmla="*/ 246 h 457"/>
                      <a:gd name="T84" fmla="*/ 390 w 602"/>
                      <a:gd name="T85" fmla="*/ 275 h 457"/>
                      <a:gd name="T86" fmla="*/ 405 w 602"/>
                      <a:gd name="T87" fmla="*/ 305 h 457"/>
                      <a:gd name="T88" fmla="*/ 432 w 602"/>
                      <a:gd name="T89" fmla="*/ 334 h 457"/>
                      <a:gd name="T90" fmla="*/ 438 w 602"/>
                      <a:gd name="T91" fmla="*/ 326 h 457"/>
                      <a:gd name="T92" fmla="*/ 449 w 602"/>
                      <a:gd name="T93" fmla="*/ 341 h 457"/>
                      <a:gd name="T94" fmla="*/ 451 w 602"/>
                      <a:gd name="T95" fmla="*/ 356 h 457"/>
                      <a:gd name="T96" fmla="*/ 456 w 602"/>
                      <a:gd name="T97" fmla="*/ 370 h 457"/>
                      <a:gd name="T98" fmla="*/ 495 w 602"/>
                      <a:gd name="T99" fmla="*/ 407 h 457"/>
                      <a:gd name="T100" fmla="*/ 527 w 602"/>
                      <a:gd name="T101" fmla="*/ 419 h 457"/>
                      <a:gd name="T102" fmla="*/ 558 w 602"/>
                      <a:gd name="T103" fmla="*/ 426 h 457"/>
                      <a:gd name="T104" fmla="*/ 549 w 602"/>
                      <a:gd name="T105" fmla="*/ 441 h 457"/>
                      <a:gd name="T106" fmla="*/ 526 w 602"/>
                      <a:gd name="T107" fmla="*/ 457 h 457"/>
                      <a:gd name="T108" fmla="*/ 577 w 602"/>
                      <a:gd name="T109" fmla="*/ 445 h 457"/>
                      <a:gd name="T110" fmla="*/ 594 w 602"/>
                      <a:gd name="T111" fmla="*/ 380 h 457"/>
                      <a:gd name="T112" fmla="*/ 602 w 602"/>
                      <a:gd name="T113" fmla="*/ 380 h 4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602" h="457">
                        <a:moveTo>
                          <a:pt x="597" y="343"/>
                        </a:moveTo>
                        <a:lnTo>
                          <a:pt x="597" y="343"/>
                        </a:lnTo>
                        <a:lnTo>
                          <a:pt x="595" y="333"/>
                        </a:lnTo>
                        <a:lnTo>
                          <a:pt x="592" y="322"/>
                        </a:lnTo>
                        <a:lnTo>
                          <a:pt x="592" y="322"/>
                        </a:lnTo>
                        <a:lnTo>
                          <a:pt x="587" y="302"/>
                        </a:lnTo>
                        <a:lnTo>
                          <a:pt x="580" y="283"/>
                        </a:lnTo>
                        <a:lnTo>
                          <a:pt x="580" y="283"/>
                        </a:lnTo>
                        <a:lnTo>
                          <a:pt x="573" y="263"/>
                        </a:lnTo>
                        <a:lnTo>
                          <a:pt x="570" y="253"/>
                        </a:lnTo>
                        <a:lnTo>
                          <a:pt x="565" y="244"/>
                        </a:lnTo>
                        <a:lnTo>
                          <a:pt x="565" y="244"/>
                        </a:lnTo>
                        <a:lnTo>
                          <a:pt x="558" y="236"/>
                        </a:lnTo>
                        <a:lnTo>
                          <a:pt x="549" y="229"/>
                        </a:lnTo>
                        <a:lnTo>
                          <a:pt x="549" y="229"/>
                        </a:lnTo>
                        <a:lnTo>
                          <a:pt x="541" y="224"/>
                        </a:lnTo>
                        <a:lnTo>
                          <a:pt x="538" y="221"/>
                        </a:lnTo>
                        <a:lnTo>
                          <a:pt x="538" y="216"/>
                        </a:lnTo>
                        <a:lnTo>
                          <a:pt x="538" y="216"/>
                        </a:lnTo>
                        <a:lnTo>
                          <a:pt x="543" y="221"/>
                        </a:lnTo>
                        <a:lnTo>
                          <a:pt x="548" y="226"/>
                        </a:lnTo>
                        <a:lnTo>
                          <a:pt x="553" y="231"/>
                        </a:lnTo>
                        <a:lnTo>
                          <a:pt x="558" y="234"/>
                        </a:lnTo>
                        <a:lnTo>
                          <a:pt x="558" y="234"/>
                        </a:lnTo>
                        <a:lnTo>
                          <a:pt x="561" y="234"/>
                        </a:lnTo>
                        <a:lnTo>
                          <a:pt x="561" y="232"/>
                        </a:lnTo>
                        <a:lnTo>
                          <a:pt x="558" y="224"/>
                        </a:lnTo>
                        <a:lnTo>
                          <a:pt x="558" y="224"/>
                        </a:lnTo>
                        <a:lnTo>
                          <a:pt x="555" y="216"/>
                        </a:lnTo>
                        <a:lnTo>
                          <a:pt x="555" y="212"/>
                        </a:lnTo>
                        <a:lnTo>
                          <a:pt x="551" y="209"/>
                        </a:lnTo>
                        <a:lnTo>
                          <a:pt x="551" y="209"/>
                        </a:lnTo>
                        <a:lnTo>
                          <a:pt x="544" y="202"/>
                        </a:lnTo>
                        <a:lnTo>
                          <a:pt x="541" y="193"/>
                        </a:lnTo>
                        <a:lnTo>
                          <a:pt x="533" y="176"/>
                        </a:lnTo>
                        <a:lnTo>
                          <a:pt x="533" y="176"/>
                        </a:lnTo>
                        <a:lnTo>
                          <a:pt x="524" y="163"/>
                        </a:lnTo>
                        <a:lnTo>
                          <a:pt x="514" y="151"/>
                        </a:lnTo>
                        <a:lnTo>
                          <a:pt x="514" y="151"/>
                        </a:lnTo>
                        <a:lnTo>
                          <a:pt x="505" y="144"/>
                        </a:lnTo>
                        <a:lnTo>
                          <a:pt x="499" y="137"/>
                        </a:lnTo>
                        <a:lnTo>
                          <a:pt x="499" y="137"/>
                        </a:lnTo>
                        <a:lnTo>
                          <a:pt x="493" y="131"/>
                        </a:lnTo>
                        <a:lnTo>
                          <a:pt x="488" y="124"/>
                        </a:lnTo>
                        <a:lnTo>
                          <a:pt x="488" y="124"/>
                        </a:lnTo>
                        <a:lnTo>
                          <a:pt x="499" y="126"/>
                        </a:lnTo>
                        <a:lnTo>
                          <a:pt x="504" y="126"/>
                        </a:lnTo>
                        <a:lnTo>
                          <a:pt x="505" y="124"/>
                        </a:lnTo>
                        <a:lnTo>
                          <a:pt x="505" y="120"/>
                        </a:lnTo>
                        <a:lnTo>
                          <a:pt x="505" y="120"/>
                        </a:lnTo>
                        <a:lnTo>
                          <a:pt x="504" y="117"/>
                        </a:lnTo>
                        <a:lnTo>
                          <a:pt x="500" y="114"/>
                        </a:lnTo>
                        <a:lnTo>
                          <a:pt x="490" y="109"/>
                        </a:lnTo>
                        <a:lnTo>
                          <a:pt x="490" y="109"/>
                        </a:lnTo>
                        <a:lnTo>
                          <a:pt x="477" y="98"/>
                        </a:lnTo>
                        <a:lnTo>
                          <a:pt x="470" y="92"/>
                        </a:lnTo>
                        <a:lnTo>
                          <a:pt x="466" y="85"/>
                        </a:lnTo>
                        <a:lnTo>
                          <a:pt x="466" y="85"/>
                        </a:lnTo>
                        <a:lnTo>
                          <a:pt x="463" y="76"/>
                        </a:lnTo>
                        <a:lnTo>
                          <a:pt x="461" y="66"/>
                        </a:lnTo>
                        <a:lnTo>
                          <a:pt x="461" y="66"/>
                        </a:lnTo>
                        <a:lnTo>
                          <a:pt x="456" y="47"/>
                        </a:lnTo>
                        <a:lnTo>
                          <a:pt x="456" y="47"/>
                        </a:lnTo>
                        <a:lnTo>
                          <a:pt x="449" y="31"/>
                        </a:lnTo>
                        <a:lnTo>
                          <a:pt x="444" y="12"/>
                        </a:lnTo>
                        <a:lnTo>
                          <a:pt x="444" y="12"/>
                        </a:lnTo>
                        <a:lnTo>
                          <a:pt x="439" y="7"/>
                        </a:lnTo>
                        <a:lnTo>
                          <a:pt x="436" y="0"/>
                        </a:lnTo>
                        <a:lnTo>
                          <a:pt x="436" y="0"/>
                        </a:lnTo>
                        <a:lnTo>
                          <a:pt x="426" y="8"/>
                        </a:lnTo>
                        <a:lnTo>
                          <a:pt x="426" y="8"/>
                        </a:lnTo>
                        <a:lnTo>
                          <a:pt x="422" y="10"/>
                        </a:lnTo>
                        <a:lnTo>
                          <a:pt x="419" y="10"/>
                        </a:lnTo>
                        <a:lnTo>
                          <a:pt x="412" y="7"/>
                        </a:lnTo>
                        <a:lnTo>
                          <a:pt x="412" y="7"/>
                        </a:lnTo>
                        <a:lnTo>
                          <a:pt x="409" y="7"/>
                        </a:lnTo>
                        <a:lnTo>
                          <a:pt x="405" y="7"/>
                        </a:lnTo>
                        <a:lnTo>
                          <a:pt x="402" y="8"/>
                        </a:lnTo>
                        <a:lnTo>
                          <a:pt x="400" y="12"/>
                        </a:lnTo>
                        <a:lnTo>
                          <a:pt x="400" y="12"/>
                        </a:lnTo>
                        <a:lnTo>
                          <a:pt x="400" y="19"/>
                        </a:lnTo>
                        <a:lnTo>
                          <a:pt x="400" y="25"/>
                        </a:lnTo>
                        <a:lnTo>
                          <a:pt x="400" y="25"/>
                        </a:lnTo>
                        <a:lnTo>
                          <a:pt x="398" y="34"/>
                        </a:lnTo>
                        <a:lnTo>
                          <a:pt x="395" y="36"/>
                        </a:lnTo>
                        <a:lnTo>
                          <a:pt x="392" y="36"/>
                        </a:lnTo>
                        <a:lnTo>
                          <a:pt x="392" y="36"/>
                        </a:lnTo>
                        <a:lnTo>
                          <a:pt x="388" y="34"/>
                        </a:lnTo>
                        <a:lnTo>
                          <a:pt x="387" y="32"/>
                        </a:lnTo>
                        <a:lnTo>
                          <a:pt x="383" y="29"/>
                        </a:lnTo>
                        <a:lnTo>
                          <a:pt x="382" y="27"/>
                        </a:lnTo>
                        <a:lnTo>
                          <a:pt x="382" y="27"/>
                        </a:lnTo>
                        <a:lnTo>
                          <a:pt x="376" y="27"/>
                        </a:lnTo>
                        <a:lnTo>
                          <a:pt x="373" y="27"/>
                        </a:lnTo>
                        <a:lnTo>
                          <a:pt x="197" y="42"/>
                        </a:lnTo>
                        <a:lnTo>
                          <a:pt x="197" y="42"/>
                        </a:lnTo>
                        <a:lnTo>
                          <a:pt x="193" y="42"/>
                        </a:lnTo>
                        <a:lnTo>
                          <a:pt x="193" y="42"/>
                        </a:lnTo>
                        <a:lnTo>
                          <a:pt x="195" y="41"/>
                        </a:lnTo>
                        <a:lnTo>
                          <a:pt x="195" y="41"/>
                        </a:lnTo>
                        <a:lnTo>
                          <a:pt x="193" y="41"/>
                        </a:lnTo>
                        <a:lnTo>
                          <a:pt x="193" y="41"/>
                        </a:lnTo>
                        <a:lnTo>
                          <a:pt x="198" y="39"/>
                        </a:lnTo>
                        <a:lnTo>
                          <a:pt x="198" y="39"/>
                        </a:lnTo>
                        <a:lnTo>
                          <a:pt x="195" y="37"/>
                        </a:lnTo>
                        <a:lnTo>
                          <a:pt x="191" y="32"/>
                        </a:lnTo>
                        <a:lnTo>
                          <a:pt x="186" y="20"/>
                        </a:lnTo>
                        <a:lnTo>
                          <a:pt x="186" y="20"/>
                        </a:lnTo>
                        <a:lnTo>
                          <a:pt x="37" y="37"/>
                        </a:lnTo>
                        <a:lnTo>
                          <a:pt x="37" y="37"/>
                        </a:lnTo>
                        <a:lnTo>
                          <a:pt x="17" y="41"/>
                        </a:lnTo>
                        <a:lnTo>
                          <a:pt x="7" y="41"/>
                        </a:lnTo>
                        <a:lnTo>
                          <a:pt x="3" y="41"/>
                        </a:lnTo>
                        <a:lnTo>
                          <a:pt x="0" y="39"/>
                        </a:lnTo>
                        <a:lnTo>
                          <a:pt x="0" y="39"/>
                        </a:lnTo>
                        <a:lnTo>
                          <a:pt x="0" y="44"/>
                        </a:lnTo>
                        <a:lnTo>
                          <a:pt x="0" y="47"/>
                        </a:lnTo>
                        <a:lnTo>
                          <a:pt x="5" y="54"/>
                        </a:lnTo>
                        <a:lnTo>
                          <a:pt x="5" y="54"/>
                        </a:lnTo>
                        <a:lnTo>
                          <a:pt x="8" y="58"/>
                        </a:lnTo>
                        <a:lnTo>
                          <a:pt x="10" y="61"/>
                        </a:lnTo>
                        <a:lnTo>
                          <a:pt x="10" y="61"/>
                        </a:lnTo>
                        <a:lnTo>
                          <a:pt x="10" y="66"/>
                        </a:lnTo>
                        <a:lnTo>
                          <a:pt x="10" y="71"/>
                        </a:lnTo>
                        <a:lnTo>
                          <a:pt x="10" y="71"/>
                        </a:lnTo>
                        <a:lnTo>
                          <a:pt x="12" y="75"/>
                        </a:lnTo>
                        <a:lnTo>
                          <a:pt x="15" y="78"/>
                        </a:lnTo>
                        <a:lnTo>
                          <a:pt x="17" y="81"/>
                        </a:lnTo>
                        <a:lnTo>
                          <a:pt x="18" y="85"/>
                        </a:lnTo>
                        <a:lnTo>
                          <a:pt x="18" y="85"/>
                        </a:lnTo>
                        <a:lnTo>
                          <a:pt x="18" y="97"/>
                        </a:lnTo>
                        <a:lnTo>
                          <a:pt x="18" y="97"/>
                        </a:lnTo>
                        <a:lnTo>
                          <a:pt x="22" y="97"/>
                        </a:lnTo>
                        <a:lnTo>
                          <a:pt x="23" y="95"/>
                        </a:lnTo>
                        <a:lnTo>
                          <a:pt x="29" y="92"/>
                        </a:lnTo>
                        <a:lnTo>
                          <a:pt x="29" y="92"/>
                        </a:lnTo>
                        <a:lnTo>
                          <a:pt x="37" y="88"/>
                        </a:lnTo>
                        <a:lnTo>
                          <a:pt x="40" y="87"/>
                        </a:lnTo>
                        <a:lnTo>
                          <a:pt x="46" y="88"/>
                        </a:lnTo>
                        <a:lnTo>
                          <a:pt x="46" y="88"/>
                        </a:lnTo>
                        <a:lnTo>
                          <a:pt x="44" y="92"/>
                        </a:lnTo>
                        <a:lnTo>
                          <a:pt x="46" y="93"/>
                        </a:lnTo>
                        <a:lnTo>
                          <a:pt x="52" y="93"/>
                        </a:lnTo>
                        <a:lnTo>
                          <a:pt x="61" y="90"/>
                        </a:lnTo>
                        <a:lnTo>
                          <a:pt x="64" y="88"/>
                        </a:lnTo>
                        <a:lnTo>
                          <a:pt x="64" y="87"/>
                        </a:lnTo>
                        <a:lnTo>
                          <a:pt x="64" y="87"/>
                        </a:lnTo>
                        <a:lnTo>
                          <a:pt x="61" y="87"/>
                        </a:lnTo>
                        <a:lnTo>
                          <a:pt x="57" y="87"/>
                        </a:lnTo>
                        <a:lnTo>
                          <a:pt x="57" y="87"/>
                        </a:lnTo>
                        <a:lnTo>
                          <a:pt x="61" y="81"/>
                        </a:lnTo>
                        <a:lnTo>
                          <a:pt x="64" y="76"/>
                        </a:lnTo>
                        <a:lnTo>
                          <a:pt x="69" y="71"/>
                        </a:lnTo>
                        <a:lnTo>
                          <a:pt x="74" y="70"/>
                        </a:lnTo>
                        <a:lnTo>
                          <a:pt x="74" y="70"/>
                        </a:lnTo>
                        <a:lnTo>
                          <a:pt x="81" y="68"/>
                        </a:lnTo>
                        <a:lnTo>
                          <a:pt x="88" y="70"/>
                        </a:lnTo>
                        <a:lnTo>
                          <a:pt x="100" y="73"/>
                        </a:lnTo>
                        <a:lnTo>
                          <a:pt x="100" y="73"/>
                        </a:lnTo>
                        <a:lnTo>
                          <a:pt x="95" y="73"/>
                        </a:lnTo>
                        <a:lnTo>
                          <a:pt x="95" y="75"/>
                        </a:lnTo>
                        <a:lnTo>
                          <a:pt x="93" y="76"/>
                        </a:lnTo>
                        <a:lnTo>
                          <a:pt x="93" y="76"/>
                        </a:lnTo>
                        <a:lnTo>
                          <a:pt x="95" y="78"/>
                        </a:lnTo>
                        <a:lnTo>
                          <a:pt x="96" y="78"/>
                        </a:lnTo>
                        <a:lnTo>
                          <a:pt x="100" y="76"/>
                        </a:lnTo>
                        <a:lnTo>
                          <a:pt x="100" y="76"/>
                        </a:lnTo>
                        <a:lnTo>
                          <a:pt x="119" y="75"/>
                        </a:lnTo>
                        <a:lnTo>
                          <a:pt x="119" y="75"/>
                        </a:lnTo>
                        <a:lnTo>
                          <a:pt x="122" y="76"/>
                        </a:lnTo>
                        <a:lnTo>
                          <a:pt x="125" y="76"/>
                        </a:lnTo>
                        <a:lnTo>
                          <a:pt x="132" y="81"/>
                        </a:lnTo>
                        <a:lnTo>
                          <a:pt x="132" y="81"/>
                        </a:lnTo>
                        <a:lnTo>
                          <a:pt x="139" y="88"/>
                        </a:lnTo>
                        <a:lnTo>
                          <a:pt x="144" y="92"/>
                        </a:lnTo>
                        <a:lnTo>
                          <a:pt x="146" y="93"/>
                        </a:lnTo>
                        <a:lnTo>
                          <a:pt x="146" y="93"/>
                        </a:lnTo>
                        <a:lnTo>
                          <a:pt x="146" y="88"/>
                        </a:lnTo>
                        <a:lnTo>
                          <a:pt x="146" y="85"/>
                        </a:lnTo>
                        <a:lnTo>
                          <a:pt x="144" y="81"/>
                        </a:lnTo>
                        <a:lnTo>
                          <a:pt x="144" y="76"/>
                        </a:lnTo>
                        <a:lnTo>
                          <a:pt x="144" y="76"/>
                        </a:lnTo>
                        <a:lnTo>
                          <a:pt x="149" y="81"/>
                        </a:lnTo>
                        <a:lnTo>
                          <a:pt x="154" y="85"/>
                        </a:lnTo>
                        <a:lnTo>
                          <a:pt x="158" y="90"/>
                        </a:lnTo>
                        <a:lnTo>
                          <a:pt x="159" y="93"/>
                        </a:lnTo>
                        <a:lnTo>
                          <a:pt x="159" y="95"/>
                        </a:lnTo>
                        <a:lnTo>
                          <a:pt x="159" y="95"/>
                        </a:lnTo>
                        <a:lnTo>
                          <a:pt x="156" y="97"/>
                        </a:lnTo>
                        <a:lnTo>
                          <a:pt x="156" y="97"/>
                        </a:lnTo>
                        <a:lnTo>
                          <a:pt x="159" y="102"/>
                        </a:lnTo>
                        <a:lnTo>
                          <a:pt x="166" y="105"/>
                        </a:lnTo>
                        <a:lnTo>
                          <a:pt x="166" y="105"/>
                        </a:lnTo>
                        <a:lnTo>
                          <a:pt x="173" y="107"/>
                        </a:lnTo>
                        <a:lnTo>
                          <a:pt x="176" y="109"/>
                        </a:lnTo>
                        <a:lnTo>
                          <a:pt x="178" y="112"/>
                        </a:lnTo>
                        <a:lnTo>
                          <a:pt x="178" y="112"/>
                        </a:lnTo>
                        <a:lnTo>
                          <a:pt x="178" y="114"/>
                        </a:lnTo>
                        <a:lnTo>
                          <a:pt x="178" y="119"/>
                        </a:lnTo>
                        <a:lnTo>
                          <a:pt x="178" y="122"/>
                        </a:lnTo>
                        <a:lnTo>
                          <a:pt x="178" y="126"/>
                        </a:lnTo>
                        <a:lnTo>
                          <a:pt x="178" y="126"/>
                        </a:lnTo>
                        <a:lnTo>
                          <a:pt x="183" y="124"/>
                        </a:lnTo>
                        <a:lnTo>
                          <a:pt x="185" y="120"/>
                        </a:lnTo>
                        <a:lnTo>
                          <a:pt x="185" y="120"/>
                        </a:lnTo>
                        <a:lnTo>
                          <a:pt x="188" y="122"/>
                        </a:lnTo>
                        <a:lnTo>
                          <a:pt x="190" y="120"/>
                        </a:lnTo>
                        <a:lnTo>
                          <a:pt x="195" y="117"/>
                        </a:lnTo>
                        <a:lnTo>
                          <a:pt x="200" y="114"/>
                        </a:lnTo>
                        <a:lnTo>
                          <a:pt x="203" y="114"/>
                        </a:lnTo>
                        <a:lnTo>
                          <a:pt x="205" y="115"/>
                        </a:lnTo>
                        <a:lnTo>
                          <a:pt x="205" y="115"/>
                        </a:lnTo>
                        <a:lnTo>
                          <a:pt x="207" y="117"/>
                        </a:lnTo>
                        <a:lnTo>
                          <a:pt x="208" y="120"/>
                        </a:lnTo>
                        <a:lnTo>
                          <a:pt x="208" y="122"/>
                        </a:lnTo>
                        <a:lnTo>
                          <a:pt x="212" y="124"/>
                        </a:lnTo>
                        <a:lnTo>
                          <a:pt x="212" y="124"/>
                        </a:lnTo>
                        <a:lnTo>
                          <a:pt x="215" y="122"/>
                        </a:lnTo>
                        <a:lnTo>
                          <a:pt x="217" y="120"/>
                        </a:lnTo>
                        <a:lnTo>
                          <a:pt x="219" y="114"/>
                        </a:lnTo>
                        <a:lnTo>
                          <a:pt x="219" y="114"/>
                        </a:lnTo>
                        <a:lnTo>
                          <a:pt x="224" y="115"/>
                        </a:lnTo>
                        <a:lnTo>
                          <a:pt x="225" y="115"/>
                        </a:lnTo>
                        <a:lnTo>
                          <a:pt x="227" y="112"/>
                        </a:lnTo>
                        <a:lnTo>
                          <a:pt x="229" y="109"/>
                        </a:lnTo>
                        <a:lnTo>
                          <a:pt x="229" y="109"/>
                        </a:lnTo>
                        <a:lnTo>
                          <a:pt x="232" y="103"/>
                        </a:lnTo>
                        <a:lnTo>
                          <a:pt x="236" y="102"/>
                        </a:lnTo>
                        <a:lnTo>
                          <a:pt x="244" y="100"/>
                        </a:lnTo>
                        <a:lnTo>
                          <a:pt x="244" y="100"/>
                        </a:lnTo>
                        <a:lnTo>
                          <a:pt x="244" y="98"/>
                        </a:lnTo>
                        <a:lnTo>
                          <a:pt x="242" y="97"/>
                        </a:lnTo>
                        <a:lnTo>
                          <a:pt x="241" y="97"/>
                        </a:lnTo>
                        <a:lnTo>
                          <a:pt x="241" y="95"/>
                        </a:lnTo>
                        <a:lnTo>
                          <a:pt x="241" y="95"/>
                        </a:lnTo>
                        <a:lnTo>
                          <a:pt x="242" y="92"/>
                        </a:lnTo>
                        <a:lnTo>
                          <a:pt x="244" y="88"/>
                        </a:lnTo>
                        <a:lnTo>
                          <a:pt x="244" y="88"/>
                        </a:lnTo>
                        <a:lnTo>
                          <a:pt x="251" y="85"/>
                        </a:lnTo>
                        <a:lnTo>
                          <a:pt x="254" y="83"/>
                        </a:lnTo>
                        <a:lnTo>
                          <a:pt x="256" y="81"/>
                        </a:lnTo>
                        <a:lnTo>
                          <a:pt x="256" y="81"/>
                        </a:lnTo>
                        <a:lnTo>
                          <a:pt x="276" y="92"/>
                        </a:lnTo>
                        <a:lnTo>
                          <a:pt x="295" y="102"/>
                        </a:lnTo>
                        <a:lnTo>
                          <a:pt x="295" y="102"/>
                        </a:lnTo>
                        <a:lnTo>
                          <a:pt x="303" y="107"/>
                        </a:lnTo>
                        <a:lnTo>
                          <a:pt x="312" y="114"/>
                        </a:lnTo>
                        <a:lnTo>
                          <a:pt x="312" y="114"/>
                        </a:lnTo>
                        <a:lnTo>
                          <a:pt x="315" y="120"/>
                        </a:lnTo>
                        <a:lnTo>
                          <a:pt x="317" y="124"/>
                        </a:lnTo>
                        <a:lnTo>
                          <a:pt x="319" y="127"/>
                        </a:lnTo>
                        <a:lnTo>
                          <a:pt x="319" y="127"/>
                        </a:lnTo>
                        <a:lnTo>
                          <a:pt x="322" y="129"/>
                        </a:lnTo>
                        <a:lnTo>
                          <a:pt x="326" y="131"/>
                        </a:lnTo>
                        <a:lnTo>
                          <a:pt x="326" y="131"/>
                        </a:lnTo>
                        <a:lnTo>
                          <a:pt x="327" y="136"/>
                        </a:lnTo>
                        <a:lnTo>
                          <a:pt x="331" y="139"/>
                        </a:lnTo>
                        <a:lnTo>
                          <a:pt x="331" y="139"/>
                        </a:lnTo>
                        <a:lnTo>
                          <a:pt x="334" y="143"/>
                        </a:lnTo>
                        <a:lnTo>
                          <a:pt x="339" y="143"/>
                        </a:lnTo>
                        <a:lnTo>
                          <a:pt x="344" y="143"/>
                        </a:lnTo>
                        <a:lnTo>
                          <a:pt x="349" y="143"/>
                        </a:lnTo>
                        <a:lnTo>
                          <a:pt x="349" y="143"/>
                        </a:lnTo>
                        <a:lnTo>
                          <a:pt x="354" y="148"/>
                        </a:lnTo>
                        <a:lnTo>
                          <a:pt x="359" y="154"/>
                        </a:lnTo>
                        <a:lnTo>
                          <a:pt x="368" y="166"/>
                        </a:lnTo>
                        <a:lnTo>
                          <a:pt x="368" y="166"/>
                        </a:lnTo>
                        <a:lnTo>
                          <a:pt x="373" y="173"/>
                        </a:lnTo>
                        <a:lnTo>
                          <a:pt x="375" y="180"/>
                        </a:lnTo>
                        <a:lnTo>
                          <a:pt x="375" y="187"/>
                        </a:lnTo>
                        <a:lnTo>
                          <a:pt x="375" y="193"/>
                        </a:lnTo>
                        <a:lnTo>
                          <a:pt x="375" y="193"/>
                        </a:lnTo>
                        <a:lnTo>
                          <a:pt x="371" y="202"/>
                        </a:lnTo>
                        <a:lnTo>
                          <a:pt x="368" y="210"/>
                        </a:lnTo>
                        <a:lnTo>
                          <a:pt x="366" y="217"/>
                        </a:lnTo>
                        <a:lnTo>
                          <a:pt x="366" y="222"/>
                        </a:lnTo>
                        <a:lnTo>
                          <a:pt x="368" y="226"/>
                        </a:lnTo>
                        <a:lnTo>
                          <a:pt x="368" y="226"/>
                        </a:lnTo>
                        <a:lnTo>
                          <a:pt x="370" y="232"/>
                        </a:lnTo>
                        <a:lnTo>
                          <a:pt x="370" y="239"/>
                        </a:lnTo>
                        <a:lnTo>
                          <a:pt x="370" y="239"/>
                        </a:lnTo>
                        <a:lnTo>
                          <a:pt x="368" y="246"/>
                        </a:lnTo>
                        <a:lnTo>
                          <a:pt x="370" y="253"/>
                        </a:lnTo>
                        <a:lnTo>
                          <a:pt x="370" y="253"/>
                        </a:lnTo>
                        <a:lnTo>
                          <a:pt x="373" y="258"/>
                        </a:lnTo>
                        <a:lnTo>
                          <a:pt x="378" y="261"/>
                        </a:lnTo>
                        <a:lnTo>
                          <a:pt x="378" y="261"/>
                        </a:lnTo>
                        <a:lnTo>
                          <a:pt x="382" y="261"/>
                        </a:lnTo>
                        <a:lnTo>
                          <a:pt x="383" y="260"/>
                        </a:lnTo>
                        <a:lnTo>
                          <a:pt x="383" y="251"/>
                        </a:lnTo>
                        <a:lnTo>
                          <a:pt x="383" y="251"/>
                        </a:lnTo>
                        <a:lnTo>
                          <a:pt x="387" y="251"/>
                        </a:lnTo>
                        <a:lnTo>
                          <a:pt x="388" y="248"/>
                        </a:lnTo>
                        <a:lnTo>
                          <a:pt x="392" y="246"/>
                        </a:lnTo>
                        <a:lnTo>
                          <a:pt x="395" y="244"/>
                        </a:lnTo>
                        <a:lnTo>
                          <a:pt x="395" y="244"/>
                        </a:lnTo>
                        <a:lnTo>
                          <a:pt x="395" y="258"/>
                        </a:lnTo>
                        <a:lnTo>
                          <a:pt x="393" y="265"/>
                        </a:lnTo>
                        <a:lnTo>
                          <a:pt x="392" y="270"/>
                        </a:lnTo>
                        <a:lnTo>
                          <a:pt x="392" y="270"/>
                        </a:lnTo>
                        <a:lnTo>
                          <a:pt x="390" y="275"/>
                        </a:lnTo>
                        <a:lnTo>
                          <a:pt x="388" y="280"/>
                        </a:lnTo>
                        <a:lnTo>
                          <a:pt x="390" y="283"/>
                        </a:lnTo>
                        <a:lnTo>
                          <a:pt x="395" y="289"/>
                        </a:lnTo>
                        <a:lnTo>
                          <a:pt x="395" y="289"/>
                        </a:lnTo>
                        <a:lnTo>
                          <a:pt x="398" y="292"/>
                        </a:lnTo>
                        <a:lnTo>
                          <a:pt x="400" y="295"/>
                        </a:lnTo>
                        <a:lnTo>
                          <a:pt x="405" y="305"/>
                        </a:lnTo>
                        <a:lnTo>
                          <a:pt x="405" y="305"/>
                        </a:lnTo>
                        <a:lnTo>
                          <a:pt x="410" y="314"/>
                        </a:lnTo>
                        <a:lnTo>
                          <a:pt x="415" y="326"/>
                        </a:lnTo>
                        <a:lnTo>
                          <a:pt x="419" y="329"/>
                        </a:lnTo>
                        <a:lnTo>
                          <a:pt x="422" y="333"/>
                        </a:lnTo>
                        <a:lnTo>
                          <a:pt x="427" y="334"/>
                        </a:lnTo>
                        <a:lnTo>
                          <a:pt x="432" y="334"/>
                        </a:lnTo>
                        <a:lnTo>
                          <a:pt x="432" y="334"/>
                        </a:lnTo>
                        <a:lnTo>
                          <a:pt x="431" y="328"/>
                        </a:lnTo>
                        <a:lnTo>
                          <a:pt x="432" y="321"/>
                        </a:lnTo>
                        <a:lnTo>
                          <a:pt x="432" y="321"/>
                        </a:lnTo>
                        <a:lnTo>
                          <a:pt x="434" y="319"/>
                        </a:lnTo>
                        <a:lnTo>
                          <a:pt x="438" y="326"/>
                        </a:lnTo>
                        <a:lnTo>
                          <a:pt x="438" y="326"/>
                        </a:lnTo>
                        <a:lnTo>
                          <a:pt x="439" y="339"/>
                        </a:lnTo>
                        <a:lnTo>
                          <a:pt x="441" y="346"/>
                        </a:lnTo>
                        <a:lnTo>
                          <a:pt x="444" y="348"/>
                        </a:lnTo>
                        <a:lnTo>
                          <a:pt x="446" y="348"/>
                        </a:lnTo>
                        <a:lnTo>
                          <a:pt x="446" y="348"/>
                        </a:lnTo>
                        <a:lnTo>
                          <a:pt x="448" y="343"/>
                        </a:lnTo>
                        <a:lnTo>
                          <a:pt x="449" y="341"/>
                        </a:lnTo>
                        <a:lnTo>
                          <a:pt x="453" y="341"/>
                        </a:lnTo>
                        <a:lnTo>
                          <a:pt x="453" y="341"/>
                        </a:lnTo>
                        <a:lnTo>
                          <a:pt x="453" y="343"/>
                        </a:lnTo>
                        <a:lnTo>
                          <a:pt x="454" y="346"/>
                        </a:lnTo>
                        <a:lnTo>
                          <a:pt x="453" y="351"/>
                        </a:lnTo>
                        <a:lnTo>
                          <a:pt x="453" y="351"/>
                        </a:lnTo>
                        <a:lnTo>
                          <a:pt x="451" y="356"/>
                        </a:lnTo>
                        <a:lnTo>
                          <a:pt x="451" y="356"/>
                        </a:lnTo>
                        <a:lnTo>
                          <a:pt x="453" y="358"/>
                        </a:lnTo>
                        <a:lnTo>
                          <a:pt x="454" y="360"/>
                        </a:lnTo>
                        <a:lnTo>
                          <a:pt x="454" y="360"/>
                        </a:lnTo>
                        <a:lnTo>
                          <a:pt x="454" y="365"/>
                        </a:lnTo>
                        <a:lnTo>
                          <a:pt x="456" y="370"/>
                        </a:lnTo>
                        <a:lnTo>
                          <a:pt x="456" y="370"/>
                        </a:lnTo>
                        <a:lnTo>
                          <a:pt x="460" y="378"/>
                        </a:lnTo>
                        <a:lnTo>
                          <a:pt x="465" y="385"/>
                        </a:lnTo>
                        <a:lnTo>
                          <a:pt x="477" y="399"/>
                        </a:lnTo>
                        <a:lnTo>
                          <a:pt x="477" y="399"/>
                        </a:lnTo>
                        <a:lnTo>
                          <a:pt x="482" y="404"/>
                        </a:lnTo>
                        <a:lnTo>
                          <a:pt x="488" y="407"/>
                        </a:lnTo>
                        <a:lnTo>
                          <a:pt x="495" y="407"/>
                        </a:lnTo>
                        <a:lnTo>
                          <a:pt x="504" y="407"/>
                        </a:lnTo>
                        <a:lnTo>
                          <a:pt x="504" y="407"/>
                        </a:lnTo>
                        <a:lnTo>
                          <a:pt x="512" y="407"/>
                        </a:lnTo>
                        <a:lnTo>
                          <a:pt x="517" y="409"/>
                        </a:lnTo>
                        <a:lnTo>
                          <a:pt x="522" y="412"/>
                        </a:lnTo>
                        <a:lnTo>
                          <a:pt x="527" y="419"/>
                        </a:lnTo>
                        <a:lnTo>
                          <a:pt x="527" y="419"/>
                        </a:lnTo>
                        <a:lnTo>
                          <a:pt x="531" y="426"/>
                        </a:lnTo>
                        <a:lnTo>
                          <a:pt x="536" y="429"/>
                        </a:lnTo>
                        <a:lnTo>
                          <a:pt x="541" y="431"/>
                        </a:lnTo>
                        <a:lnTo>
                          <a:pt x="548" y="428"/>
                        </a:lnTo>
                        <a:lnTo>
                          <a:pt x="548" y="428"/>
                        </a:lnTo>
                        <a:lnTo>
                          <a:pt x="555" y="426"/>
                        </a:lnTo>
                        <a:lnTo>
                          <a:pt x="558" y="426"/>
                        </a:lnTo>
                        <a:lnTo>
                          <a:pt x="560" y="428"/>
                        </a:lnTo>
                        <a:lnTo>
                          <a:pt x="560" y="431"/>
                        </a:lnTo>
                        <a:lnTo>
                          <a:pt x="558" y="433"/>
                        </a:lnTo>
                        <a:lnTo>
                          <a:pt x="556" y="436"/>
                        </a:lnTo>
                        <a:lnTo>
                          <a:pt x="553" y="440"/>
                        </a:lnTo>
                        <a:lnTo>
                          <a:pt x="549" y="441"/>
                        </a:lnTo>
                        <a:lnTo>
                          <a:pt x="549" y="441"/>
                        </a:lnTo>
                        <a:lnTo>
                          <a:pt x="534" y="443"/>
                        </a:lnTo>
                        <a:lnTo>
                          <a:pt x="526" y="445"/>
                        </a:lnTo>
                        <a:lnTo>
                          <a:pt x="522" y="448"/>
                        </a:lnTo>
                        <a:lnTo>
                          <a:pt x="522" y="451"/>
                        </a:lnTo>
                        <a:lnTo>
                          <a:pt x="522" y="451"/>
                        </a:lnTo>
                        <a:lnTo>
                          <a:pt x="522" y="453"/>
                        </a:lnTo>
                        <a:lnTo>
                          <a:pt x="526" y="457"/>
                        </a:lnTo>
                        <a:lnTo>
                          <a:pt x="533" y="457"/>
                        </a:lnTo>
                        <a:lnTo>
                          <a:pt x="541" y="457"/>
                        </a:lnTo>
                        <a:lnTo>
                          <a:pt x="548" y="455"/>
                        </a:lnTo>
                        <a:lnTo>
                          <a:pt x="548" y="455"/>
                        </a:lnTo>
                        <a:lnTo>
                          <a:pt x="563" y="450"/>
                        </a:lnTo>
                        <a:lnTo>
                          <a:pt x="577" y="445"/>
                        </a:lnTo>
                        <a:lnTo>
                          <a:pt x="577" y="445"/>
                        </a:lnTo>
                        <a:lnTo>
                          <a:pt x="583" y="441"/>
                        </a:lnTo>
                        <a:lnTo>
                          <a:pt x="589" y="434"/>
                        </a:lnTo>
                        <a:lnTo>
                          <a:pt x="590" y="426"/>
                        </a:lnTo>
                        <a:lnTo>
                          <a:pt x="592" y="416"/>
                        </a:lnTo>
                        <a:lnTo>
                          <a:pt x="592" y="395"/>
                        </a:lnTo>
                        <a:lnTo>
                          <a:pt x="592" y="387"/>
                        </a:lnTo>
                        <a:lnTo>
                          <a:pt x="594" y="380"/>
                        </a:lnTo>
                        <a:lnTo>
                          <a:pt x="594" y="380"/>
                        </a:lnTo>
                        <a:lnTo>
                          <a:pt x="595" y="384"/>
                        </a:lnTo>
                        <a:lnTo>
                          <a:pt x="597" y="389"/>
                        </a:lnTo>
                        <a:lnTo>
                          <a:pt x="599" y="390"/>
                        </a:lnTo>
                        <a:lnTo>
                          <a:pt x="600" y="385"/>
                        </a:lnTo>
                        <a:lnTo>
                          <a:pt x="600" y="385"/>
                        </a:lnTo>
                        <a:lnTo>
                          <a:pt x="602" y="380"/>
                        </a:lnTo>
                        <a:lnTo>
                          <a:pt x="600" y="375"/>
                        </a:lnTo>
                        <a:lnTo>
                          <a:pt x="599" y="363"/>
                        </a:lnTo>
                        <a:lnTo>
                          <a:pt x="599" y="363"/>
                        </a:lnTo>
                        <a:lnTo>
                          <a:pt x="597" y="353"/>
                        </a:lnTo>
                        <a:lnTo>
                          <a:pt x="597" y="343"/>
                        </a:lnTo>
                        <a:lnTo>
                          <a:pt x="597" y="34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1" name="Freeform 56">
                    <a:extLst>
                      <a:ext uri="{FF2B5EF4-FFF2-40B4-BE49-F238E27FC236}">
                        <a16:creationId xmlns:a16="http://schemas.microsoft.com/office/drawing/2014/main" id="{DC0F3780-50C9-456A-B271-199E9DCB93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59639" y="1676822"/>
                    <a:ext cx="704792" cy="775689"/>
                  </a:xfrm>
                  <a:custGeom>
                    <a:avLst/>
                    <a:gdLst>
                      <a:gd name="T0" fmla="*/ 324 w 338"/>
                      <a:gd name="T1" fmla="*/ 143 h 372"/>
                      <a:gd name="T2" fmla="*/ 289 w 338"/>
                      <a:gd name="T3" fmla="*/ 195 h 372"/>
                      <a:gd name="T4" fmla="*/ 289 w 338"/>
                      <a:gd name="T5" fmla="*/ 182 h 372"/>
                      <a:gd name="T6" fmla="*/ 302 w 338"/>
                      <a:gd name="T7" fmla="*/ 153 h 372"/>
                      <a:gd name="T8" fmla="*/ 309 w 338"/>
                      <a:gd name="T9" fmla="*/ 129 h 372"/>
                      <a:gd name="T10" fmla="*/ 296 w 338"/>
                      <a:gd name="T11" fmla="*/ 119 h 372"/>
                      <a:gd name="T12" fmla="*/ 287 w 338"/>
                      <a:gd name="T13" fmla="*/ 121 h 372"/>
                      <a:gd name="T14" fmla="*/ 289 w 338"/>
                      <a:gd name="T15" fmla="*/ 102 h 372"/>
                      <a:gd name="T16" fmla="*/ 290 w 338"/>
                      <a:gd name="T17" fmla="*/ 92 h 372"/>
                      <a:gd name="T18" fmla="*/ 277 w 338"/>
                      <a:gd name="T19" fmla="*/ 87 h 372"/>
                      <a:gd name="T20" fmla="*/ 268 w 338"/>
                      <a:gd name="T21" fmla="*/ 85 h 372"/>
                      <a:gd name="T22" fmla="*/ 265 w 338"/>
                      <a:gd name="T23" fmla="*/ 75 h 372"/>
                      <a:gd name="T24" fmla="*/ 250 w 338"/>
                      <a:gd name="T25" fmla="*/ 73 h 372"/>
                      <a:gd name="T26" fmla="*/ 236 w 338"/>
                      <a:gd name="T27" fmla="*/ 75 h 372"/>
                      <a:gd name="T28" fmla="*/ 207 w 338"/>
                      <a:gd name="T29" fmla="*/ 63 h 372"/>
                      <a:gd name="T30" fmla="*/ 195 w 338"/>
                      <a:gd name="T31" fmla="*/ 61 h 372"/>
                      <a:gd name="T32" fmla="*/ 163 w 338"/>
                      <a:gd name="T33" fmla="*/ 55 h 372"/>
                      <a:gd name="T34" fmla="*/ 146 w 338"/>
                      <a:gd name="T35" fmla="*/ 39 h 372"/>
                      <a:gd name="T36" fmla="*/ 136 w 338"/>
                      <a:gd name="T37" fmla="*/ 27 h 372"/>
                      <a:gd name="T38" fmla="*/ 124 w 338"/>
                      <a:gd name="T39" fmla="*/ 21 h 372"/>
                      <a:gd name="T40" fmla="*/ 111 w 338"/>
                      <a:gd name="T41" fmla="*/ 26 h 372"/>
                      <a:gd name="T42" fmla="*/ 102 w 338"/>
                      <a:gd name="T43" fmla="*/ 31 h 372"/>
                      <a:gd name="T44" fmla="*/ 100 w 338"/>
                      <a:gd name="T45" fmla="*/ 24 h 372"/>
                      <a:gd name="T46" fmla="*/ 104 w 338"/>
                      <a:gd name="T47" fmla="*/ 12 h 372"/>
                      <a:gd name="T48" fmla="*/ 107 w 338"/>
                      <a:gd name="T49" fmla="*/ 0 h 372"/>
                      <a:gd name="T50" fmla="*/ 72 w 338"/>
                      <a:gd name="T51" fmla="*/ 16 h 372"/>
                      <a:gd name="T52" fmla="*/ 38 w 338"/>
                      <a:gd name="T53" fmla="*/ 21 h 372"/>
                      <a:gd name="T54" fmla="*/ 31 w 338"/>
                      <a:gd name="T55" fmla="*/ 21 h 372"/>
                      <a:gd name="T56" fmla="*/ 27 w 338"/>
                      <a:gd name="T57" fmla="*/ 43 h 372"/>
                      <a:gd name="T58" fmla="*/ 26 w 338"/>
                      <a:gd name="T59" fmla="*/ 80 h 372"/>
                      <a:gd name="T60" fmla="*/ 4 w 338"/>
                      <a:gd name="T61" fmla="*/ 104 h 372"/>
                      <a:gd name="T62" fmla="*/ 0 w 338"/>
                      <a:gd name="T63" fmla="*/ 124 h 372"/>
                      <a:gd name="T64" fmla="*/ 10 w 338"/>
                      <a:gd name="T65" fmla="*/ 134 h 372"/>
                      <a:gd name="T66" fmla="*/ 4 w 338"/>
                      <a:gd name="T67" fmla="*/ 153 h 372"/>
                      <a:gd name="T68" fmla="*/ 2 w 338"/>
                      <a:gd name="T69" fmla="*/ 190 h 372"/>
                      <a:gd name="T70" fmla="*/ 17 w 338"/>
                      <a:gd name="T71" fmla="*/ 202 h 372"/>
                      <a:gd name="T72" fmla="*/ 39 w 338"/>
                      <a:gd name="T73" fmla="*/ 209 h 372"/>
                      <a:gd name="T74" fmla="*/ 56 w 338"/>
                      <a:gd name="T75" fmla="*/ 211 h 372"/>
                      <a:gd name="T76" fmla="*/ 68 w 338"/>
                      <a:gd name="T77" fmla="*/ 231 h 372"/>
                      <a:gd name="T78" fmla="*/ 85 w 338"/>
                      <a:gd name="T79" fmla="*/ 248 h 372"/>
                      <a:gd name="T80" fmla="*/ 102 w 338"/>
                      <a:gd name="T81" fmla="*/ 262 h 372"/>
                      <a:gd name="T82" fmla="*/ 107 w 338"/>
                      <a:gd name="T83" fmla="*/ 275 h 372"/>
                      <a:gd name="T84" fmla="*/ 104 w 338"/>
                      <a:gd name="T85" fmla="*/ 284 h 372"/>
                      <a:gd name="T86" fmla="*/ 104 w 338"/>
                      <a:gd name="T87" fmla="*/ 292 h 372"/>
                      <a:gd name="T88" fmla="*/ 111 w 338"/>
                      <a:gd name="T89" fmla="*/ 319 h 372"/>
                      <a:gd name="T90" fmla="*/ 105 w 338"/>
                      <a:gd name="T91" fmla="*/ 328 h 372"/>
                      <a:gd name="T92" fmla="*/ 114 w 338"/>
                      <a:gd name="T93" fmla="*/ 350 h 372"/>
                      <a:gd name="T94" fmla="*/ 119 w 338"/>
                      <a:gd name="T95" fmla="*/ 360 h 372"/>
                      <a:gd name="T96" fmla="*/ 134 w 338"/>
                      <a:gd name="T97" fmla="*/ 363 h 372"/>
                      <a:gd name="T98" fmla="*/ 311 w 338"/>
                      <a:gd name="T99" fmla="*/ 336 h 372"/>
                      <a:gd name="T100" fmla="*/ 301 w 338"/>
                      <a:gd name="T101" fmla="*/ 291 h 372"/>
                      <a:gd name="T102" fmla="*/ 309 w 338"/>
                      <a:gd name="T103" fmla="*/ 260 h 372"/>
                      <a:gd name="T104" fmla="*/ 318 w 338"/>
                      <a:gd name="T105" fmla="*/ 204 h 372"/>
                      <a:gd name="T106" fmla="*/ 324 w 338"/>
                      <a:gd name="T107" fmla="*/ 172 h 372"/>
                      <a:gd name="T108" fmla="*/ 338 w 338"/>
                      <a:gd name="T109" fmla="*/ 138 h 372"/>
                      <a:gd name="T110" fmla="*/ 335 w 338"/>
                      <a:gd name="T111" fmla="*/ 124 h 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38" h="372">
                        <a:moveTo>
                          <a:pt x="335" y="124"/>
                        </a:moveTo>
                        <a:lnTo>
                          <a:pt x="335" y="124"/>
                        </a:lnTo>
                        <a:lnTo>
                          <a:pt x="331" y="128"/>
                        </a:lnTo>
                        <a:lnTo>
                          <a:pt x="328" y="133"/>
                        </a:lnTo>
                        <a:lnTo>
                          <a:pt x="324" y="143"/>
                        </a:lnTo>
                        <a:lnTo>
                          <a:pt x="324" y="143"/>
                        </a:lnTo>
                        <a:lnTo>
                          <a:pt x="319" y="151"/>
                        </a:lnTo>
                        <a:lnTo>
                          <a:pt x="312" y="162"/>
                        </a:lnTo>
                        <a:lnTo>
                          <a:pt x="312" y="162"/>
                        </a:lnTo>
                        <a:lnTo>
                          <a:pt x="289" y="195"/>
                        </a:lnTo>
                        <a:lnTo>
                          <a:pt x="289" y="195"/>
                        </a:lnTo>
                        <a:lnTo>
                          <a:pt x="289" y="189"/>
                        </a:lnTo>
                        <a:lnTo>
                          <a:pt x="289" y="189"/>
                        </a:lnTo>
                        <a:lnTo>
                          <a:pt x="289" y="182"/>
                        </a:lnTo>
                        <a:lnTo>
                          <a:pt x="289" y="182"/>
                        </a:lnTo>
                        <a:lnTo>
                          <a:pt x="290" y="177"/>
                        </a:lnTo>
                        <a:lnTo>
                          <a:pt x="292" y="170"/>
                        </a:lnTo>
                        <a:lnTo>
                          <a:pt x="299" y="160"/>
                        </a:lnTo>
                        <a:lnTo>
                          <a:pt x="299" y="160"/>
                        </a:lnTo>
                        <a:lnTo>
                          <a:pt x="302" y="153"/>
                        </a:lnTo>
                        <a:lnTo>
                          <a:pt x="304" y="146"/>
                        </a:lnTo>
                        <a:lnTo>
                          <a:pt x="307" y="133"/>
                        </a:lnTo>
                        <a:lnTo>
                          <a:pt x="307" y="133"/>
                        </a:lnTo>
                        <a:lnTo>
                          <a:pt x="309" y="129"/>
                        </a:lnTo>
                        <a:lnTo>
                          <a:pt x="309" y="129"/>
                        </a:lnTo>
                        <a:lnTo>
                          <a:pt x="302" y="126"/>
                        </a:lnTo>
                        <a:lnTo>
                          <a:pt x="302" y="126"/>
                        </a:lnTo>
                        <a:lnTo>
                          <a:pt x="299" y="122"/>
                        </a:lnTo>
                        <a:lnTo>
                          <a:pt x="296" y="119"/>
                        </a:lnTo>
                        <a:lnTo>
                          <a:pt x="296" y="119"/>
                        </a:lnTo>
                        <a:lnTo>
                          <a:pt x="294" y="119"/>
                        </a:lnTo>
                        <a:lnTo>
                          <a:pt x="290" y="119"/>
                        </a:lnTo>
                        <a:lnTo>
                          <a:pt x="289" y="121"/>
                        </a:lnTo>
                        <a:lnTo>
                          <a:pt x="287" y="121"/>
                        </a:lnTo>
                        <a:lnTo>
                          <a:pt x="287" y="121"/>
                        </a:lnTo>
                        <a:lnTo>
                          <a:pt x="287" y="119"/>
                        </a:lnTo>
                        <a:lnTo>
                          <a:pt x="287" y="116"/>
                        </a:lnTo>
                        <a:lnTo>
                          <a:pt x="287" y="112"/>
                        </a:lnTo>
                        <a:lnTo>
                          <a:pt x="287" y="112"/>
                        </a:lnTo>
                        <a:lnTo>
                          <a:pt x="289" y="102"/>
                        </a:lnTo>
                        <a:lnTo>
                          <a:pt x="289" y="102"/>
                        </a:lnTo>
                        <a:lnTo>
                          <a:pt x="290" y="97"/>
                        </a:lnTo>
                        <a:lnTo>
                          <a:pt x="292" y="94"/>
                        </a:lnTo>
                        <a:lnTo>
                          <a:pt x="292" y="94"/>
                        </a:lnTo>
                        <a:lnTo>
                          <a:pt x="290" y="92"/>
                        </a:lnTo>
                        <a:lnTo>
                          <a:pt x="289" y="90"/>
                        </a:lnTo>
                        <a:lnTo>
                          <a:pt x="285" y="90"/>
                        </a:lnTo>
                        <a:lnTo>
                          <a:pt x="285" y="90"/>
                        </a:lnTo>
                        <a:lnTo>
                          <a:pt x="282" y="89"/>
                        </a:lnTo>
                        <a:lnTo>
                          <a:pt x="277" y="87"/>
                        </a:lnTo>
                        <a:lnTo>
                          <a:pt x="277" y="87"/>
                        </a:lnTo>
                        <a:lnTo>
                          <a:pt x="272" y="87"/>
                        </a:lnTo>
                        <a:lnTo>
                          <a:pt x="270" y="87"/>
                        </a:lnTo>
                        <a:lnTo>
                          <a:pt x="268" y="85"/>
                        </a:lnTo>
                        <a:lnTo>
                          <a:pt x="268" y="85"/>
                        </a:lnTo>
                        <a:lnTo>
                          <a:pt x="268" y="82"/>
                        </a:lnTo>
                        <a:lnTo>
                          <a:pt x="268" y="78"/>
                        </a:lnTo>
                        <a:lnTo>
                          <a:pt x="267" y="77"/>
                        </a:lnTo>
                        <a:lnTo>
                          <a:pt x="267" y="77"/>
                        </a:lnTo>
                        <a:lnTo>
                          <a:pt x="265" y="75"/>
                        </a:lnTo>
                        <a:lnTo>
                          <a:pt x="263" y="75"/>
                        </a:lnTo>
                        <a:lnTo>
                          <a:pt x="258" y="77"/>
                        </a:lnTo>
                        <a:lnTo>
                          <a:pt x="258" y="77"/>
                        </a:lnTo>
                        <a:lnTo>
                          <a:pt x="253" y="75"/>
                        </a:lnTo>
                        <a:lnTo>
                          <a:pt x="250" y="73"/>
                        </a:lnTo>
                        <a:lnTo>
                          <a:pt x="250" y="73"/>
                        </a:lnTo>
                        <a:lnTo>
                          <a:pt x="245" y="75"/>
                        </a:lnTo>
                        <a:lnTo>
                          <a:pt x="240" y="75"/>
                        </a:lnTo>
                        <a:lnTo>
                          <a:pt x="240" y="75"/>
                        </a:lnTo>
                        <a:lnTo>
                          <a:pt x="236" y="75"/>
                        </a:lnTo>
                        <a:lnTo>
                          <a:pt x="233" y="72"/>
                        </a:lnTo>
                        <a:lnTo>
                          <a:pt x="233" y="72"/>
                        </a:lnTo>
                        <a:lnTo>
                          <a:pt x="226" y="68"/>
                        </a:lnTo>
                        <a:lnTo>
                          <a:pt x="221" y="66"/>
                        </a:lnTo>
                        <a:lnTo>
                          <a:pt x="207" y="63"/>
                        </a:lnTo>
                        <a:lnTo>
                          <a:pt x="207" y="63"/>
                        </a:lnTo>
                        <a:lnTo>
                          <a:pt x="200" y="61"/>
                        </a:lnTo>
                        <a:lnTo>
                          <a:pt x="200" y="61"/>
                        </a:lnTo>
                        <a:lnTo>
                          <a:pt x="195" y="61"/>
                        </a:lnTo>
                        <a:lnTo>
                          <a:pt x="195" y="61"/>
                        </a:lnTo>
                        <a:lnTo>
                          <a:pt x="184" y="58"/>
                        </a:lnTo>
                        <a:lnTo>
                          <a:pt x="184" y="58"/>
                        </a:lnTo>
                        <a:lnTo>
                          <a:pt x="172" y="56"/>
                        </a:lnTo>
                        <a:lnTo>
                          <a:pt x="172" y="56"/>
                        </a:lnTo>
                        <a:lnTo>
                          <a:pt x="163" y="55"/>
                        </a:lnTo>
                        <a:lnTo>
                          <a:pt x="163" y="55"/>
                        </a:lnTo>
                        <a:lnTo>
                          <a:pt x="156" y="53"/>
                        </a:lnTo>
                        <a:lnTo>
                          <a:pt x="153" y="49"/>
                        </a:lnTo>
                        <a:lnTo>
                          <a:pt x="150" y="44"/>
                        </a:lnTo>
                        <a:lnTo>
                          <a:pt x="146" y="39"/>
                        </a:lnTo>
                        <a:lnTo>
                          <a:pt x="146" y="39"/>
                        </a:lnTo>
                        <a:lnTo>
                          <a:pt x="141" y="31"/>
                        </a:lnTo>
                        <a:lnTo>
                          <a:pt x="141" y="31"/>
                        </a:lnTo>
                        <a:lnTo>
                          <a:pt x="136" y="27"/>
                        </a:lnTo>
                        <a:lnTo>
                          <a:pt x="136" y="27"/>
                        </a:lnTo>
                        <a:lnTo>
                          <a:pt x="136" y="27"/>
                        </a:lnTo>
                        <a:lnTo>
                          <a:pt x="136" y="27"/>
                        </a:lnTo>
                        <a:lnTo>
                          <a:pt x="131" y="27"/>
                        </a:lnTo>
                        <a:lnTo>
                          <a:pt x="129" y="26"/>
                        </a:lnTo>
                        <a:lnTo>
                          <a:pt x="124" y="21"/>
                        </a:lnTo>
                        <a:lnTo>
                          <a:pt x="124" y="21"/>
                        </a:lnTo>
                        <a:lnTo>
                          <a:pt x="119" y="21"/>
                        </a:lnTo>
                        <a:lnTo>
                          <a:pt x="117" y="22"/>
                        </a:lnTo>
                        <a:lnTo>
                          <a:pt x="114" y="24"/>
                        </a:lnTo>
                        <a:lnTo>
                          <a:pt x="111" y="26"/>
                        </a:lnTo>
                        <a:lnTo>
                          <a:pt x="111" y="26"/>
                        </a:lnTo>
                        <a:lnTo>
                          <a:pt x="109" y="31"/>
                        </a:lnTo>
                        <a:lnTo>
                          <a:pt x="105" y="31"/>
                        </a:lnTo>
                        <a:lnTo>
                          <a:pt x="102" y="31"/>
                        </a:lnTo>
                        <a:lnTo>
                          <a:pt x="102" y="31"/>
                        </a:lnTo>
                        <a:lnTo>
                          <a:pt x="100" y="29"/>
                        </a:lnTo>
                        <a:lnTo>
                          <a:pt x="99" y="27"/>
                        </a:lnTo>
                        <a:lnTo>
                          <a:pt x="99" y="27"/>
                        </a:lnTo>
                        <a:lnTo>
                          <a:pt x="99" y="26"/>
                        </a:lnTo>
                        <a:lnTo>
                          <a:pt x="100" y="24"/>
                        </a:lnTo>
                        <a:lnTo>
                          <a:pt x="104" y="24"/>
                        </a:lnTo>
                        <a:lnTo>
                          <a:pt x="104" y="24"/>
                        </a:lnTo>
                        <a:lnTo>
                          <a:pt x="105" y="22"/>
                        </a:lnTo>
                        <a:lnTo>
                          <a:pt x="105" y="19"/>
                        </a:lnTo>
                        <a:lnTo>
                          <a:pt x="104" y="12"/>
                        </a:lnTo>
                        <a:lnTo>
                          <a:pt x="104" y="12"/>
                        </a:lnTo>
                        <a:lnTo>
                          <a:pt x="105" y="7"/>
                        </a:lnTo>
                        <a:lnTo>
                          <a:pt x="107" y="4"/>
                        </a:lnTo>
                        <a:lnTo>
                          <a:pt x="107" y="0"/>
                        </a:lnTo>
                        <a:lnTo>
                          <a:pt x="107" y="0"/>
                        </a:lnTo>
                        <a:lnTo>
                          <a:pt x="94" y="4"/>
                        </a:lnTo>
                        <a:lnTo>
                          <a:pt x="87" y="5"/>
                        </a:lnTo>
                        <a:lnTo>
                          <a:pt x="82" y="9"/>
                        </a:lnTo>
                        <a:lnTo>
                          <a:pt x="82" y="9"/>
                        </a:lnTo>
                        <a:lnTo>
                          <a:pt x="72" y="16"/>
                        </a:lnTo>
                        <a:lnTo>
                          <a:pt x="60" y="21"/>
                        </a:lnTo>
                        <a:lnTo>
                          <a:pt x="60" y="21"/>
                        </a:lnTo>
                        <a:lnTo>
                          <a:pt x="49" y="22"/>
                        </a:lnTo>
                        <a:lnTo>
                          <a:pt x="43" y="21"/>
                        </a:lnTo>
                        <a:lnTo>
                          <a:pt x="38" y="21"/>
                        </a:lnTo>
                        <a:lnTo>
                          <a:pt x="38" y="21"/>
                        </a:lnTo>
                        <a:lnTo>
                          <a:pt x="38" y="21"/>
                        </a:lnTo>
                        <a:lnTo>
                          <a:pt x="36" y="21"/>
                        </a:lnTo>
                        <a:lnTo>
                          <a:pt x="36" y="21"/>
                        </a:lnTo>
                        <a:lnTo>
                          <a:pt x="31" y="21"/>
                        </a:lnTo>
                        <a:lnTo>
                          <a:pt x="27" y="22"/>
                        </a:lnTo>
                        <a:lnTo>
                          <a:pt x="26" y="26"/>
                        </a:lnTo>
                        <a:lnTo>
                          <a:pt x="26" y="29"/>
                        </a:lnTo>
                        <a:lnTo>
                          <a:pt x="26" y="36"/>
                        </a:lnTo>
                        <a:lnTo>
                          <a:pt x="27" y="43"/>
                        </a:lnTo>
                        <a:lnTo>
                          <a:pt x="27" y="43"/>
                        </a:lnTo>
                        <a:lnTo>
                          <a:pt x="27" y="68"/>
                        </a:lnTo>
                        <a:lnTo>
                          <a:pt x="27" y="68"/>
                        </a:lnTo>
                        <a:lnTo>
                          <a:pt x="27" y="77"/>
                        </a:lnTo>
                        <a:lnTo>
                          <a:pt x="26" y="80"/>
                        </a:lnTo>
                        <a:lnTo>
                          <a:pt x="22" y="85"/>
                        </a:lnTo>
                        <a:lnTo>
                          <a:pt x="22" y="85"/>
                        </a:lnTo>
                        <a:lnTo>
                          <a:pt x="16" y="90"/>
                        </a:lnTo>
                        <a:lnTo>
                          <a:pt x="9" y="97"/>
                        </a:lnTo>
                        <a:lnTo>
                          <a:pt x="4" y="104"/>
                        </a:lnTo>
                        <a:lnTo>
                          <a:pt x="0" y="112"/>
                        </a:lnTo>
                        <a:lnTo>
                          <a:pt x="0" y="112"/>
                        </a:lnTo>
                        <a:lnTo>
                          <a:pt x="0" y="119"/>
                        </a:lnTo>
                        <a:lnTo>
                          <a:pt x="0" y="122"/>
                        </a:lnTo>
                        <a:lnTo>
                          <a:pt x="0" y="124"/>
                        </a:lnTo>
                        <a:lnTo>
                          <a:pt x="0" y="124"/>
                        </a:lnTo>
                        <a:lnTo>
                          <a:pt x="5" y="128"/>
                        </a:lnTo>
                        <a:lnTo>
                          <a:pt x="9" y="131"/>
                        </a:lnTo>
                        <a:lnTo>
                          <a:pt x="9" y="131"/>
                        </a:lnTo>
                        <a:lnTo>
                          <a:pt x="10" y="134"/>
                        </a:lnTo>
                        <a:lnTo>
                          <a:pt x="10" y="136"/>
                        </a:lnTo>
                        <a:lnTo>
                          <a:pt x="9" y="141"/>
                        </a:lnTo>
                        <a:lnTo>
                          <a:pt x="9" y="141"/>
                        </a:lnTo>
                        <a:lnTo>
                          <a:pt x="5" y="148"/>
                        </a:lnTo>
                        <a:lnTo>
                          <a:pt x="4" y="153"/>
                        </a:lnTo>
                        <a:lnTo>
                          <a:pt x="4" y="153"/>
                        </a:lnTo>
                        <a:lnTo>
                          <a:pt x="2" y="178"/>
                        </a:lnTo>
                        <a:lnTo>
                          <a:pt x="2" y="178"/>
                        </a:lnTo>
                        <a:lnTo>
                          <a:pt x="2" y="185"/>
                        </a:lnTo>
                        <a:lnTo>
                          <a:pt x="2" y="190"/>
                        </a:lnTo>
                        <a:lnTo>
                          <a:pt x="2" y="190"/>
                        </a:lnTo>
                        <a:lnTo>
                          <a:pt x="7" y="195"/>
                        </a:lnTo>
                        <a:lnTo>
                          <a:pt x="12" y="197"/>
                        </a:lnTo>
                        <a:lnTo>
                          <a:pt x="12" y="197"/>
                        </a:lnTo>
                        <a:lnTo>
                          <a:pt x="17" y="202"/>
                        </a:lnTo>
                        <a:lnTo>
                          <a:pt x="22" y="204"/>
                        </a:lnTo>
                        <a:lnTo>
                          <a:pt x="22" y="204"/>
                        </a:lnTo>
                        <a:lnTo>
                          <a:pt x="34" y="207"/>
                        </a:lnTo>
                        <a:lnTo>
                          <a:pt x="34" y="207"/>
                        </a:lnTo>
                        <a:lnTo>
                          <a:pt x="39" y="209"/>
                        </a:lnTo>
                        <a:lnTo>
                          <a:pt x="44" y="209"/>
                        </a:lnTo>
                        <a:lnTo>
                          <a:pt x="44" y="209"/>
                        </a:lnTo>
                        <a:lnTo>
                          <a:pt x="51" y="209"/>
                        </a:lnTo>
                        <a:lnTo>
                          <a:pt x="53" y="209"/>
                        </a:lnTo>
                        <a:lnTo>
                          <a:pt x="56" y="211"/>
                        </a:lnTo>
                        <a:lnTo>
                          <a:pt x="56" y="211"/>
                        </a:lnTo>
                        <a:lnTo>
                          <a:pt x="61" y="221"/>
                        </a:lnTo>
                        <a:lnTo>
                          <a:pt x="61" y="221"/>
                        </a:lnTo>
                        <a:lnTo>
                          <a:pt x="68" y="231"/>
                        </a:lnTo>
                        <a:lnTo>
                          <a:pt x="68" y="231"/>
                        </a:lnTo>
                        <a:lnTo>
                          <a:pt x="73" y="236"/>
                        </a:lnTo>
                        <a:lnTo>
                          <a:pt x="78" y="240"/>
                        </a:lnTo>
                        <a:lnTo>
                          <a:pt x="78" y="240"/>
                        </a:lnTo>
                        <a:lnTo>
                          <a:pt x="82" y="243"/>
                        </a:lnTo>
                        <a:lnTo>
                          <a:pt x="85" y="248"/>
                        </a:lnTo>
                        <a:lnTo>
                          <a:pt x="85" y="248"/>
                        </a:lnTo>
                        <a:lnTo>
                          <a:pt x="89" y="251"/>
                        </a:lnTo>
                        <a:lnTo>
                          <a:pt x="94" y="255"/>
                        </a:lnTo>
                        <a:lnTo>
                          <a:pt x="99" y="258"/>
                        </a:lnTo>
                        <a:lnTo>
                          <a:pt x="102" y="262"/>
                        </a:lnTo>
                        <a:lnTo>
                          <a:pt x="102" y="262"/>
                        </a:lnTo>
                        <a:lnTo>
                          <a:pt x="105" y="267"/>
                        </a:lnTo>
                        <a:lnTo>
                          <a:pt x="105" y="274"/>
                        </a:lnTo>
                        <a:lnTo>
                          <a:pt x="105" y="274"/>
                        </a:lnTo>
                        <a:lnTo>
                          <a:pt x="107" y="275"/>
                        </a:lnTo>
                        <a:lnTo>
                          <a:pt x="107" y="277"/>
                        </a:lnTo>
                        <a:lnTo>
                          <a:pt x="107" y="277"/>
                        </a:lnTo>
                        <a:lnTo>
                          <a:pt x="105" y="280"/>
                        </a:lnTo>
                        <a:lnTo>
                          <a:pt x="104" y="284"/>
                        </a:lnTo>
                        <a:lnTo>
                          <a:pt x="104" y="284"/>
                        </a:lnTo>
                        <a:lnTo>
                          <a:pt x="102" y="287"/>
                        </a:lnTo>
                        <a:lnTo>
                          <a:pt x="104" y="291"/>
                        </a:lnTo>
                        <a:lnTo>
                          <a:pt x="104" y="291"/>
                        </a:lnTo>
                        <a:lnTo>
                          <a:pt x="104" y="292"/>
                        </a:lnTo>
                        <a:lnTo>
                          <a:pt x="104" y="292"/>
                        </a:lnTo>
                        <a:lnTo>
                          <a:pt x="104" y="301"/>
                        </a:lnTo>
                        <a:lnTo>
                          <a:pt x="107" y="307"/>
                        </a:lnTo>
                        <a:lnTo>
                          <a:pt x="107" y="307"/>
                        </a:lnTo>
                        <a:lnTo>
                          <a:pt x="111" y="314"/>
                        </a:lnTo>
                        <a:lnTo>
                          <a:pt x="111" y="319"/>
                        </a:lnTo>
                        <a:lnTo>
                          <a:pt x="111" y="319"/>
                        </a:lnTo>
                        <a:lnTo>
                          <a:pt x="111" y="323"/>
                        </a:lnTo>
                        <a:lnTo>
                          <a:pt x="109" y="324"/>
                        </a:lnTo>
                        <a:lnTo>
                          <a:pt x="105" y="328"/>
                        </a:lnTo>
                        <a:lnTo>
                          <a:pt x="105" y="328"/>
                        </a:lnTo>
                        <a:lnTo>
                          <a:pt x="105" y="331"/>
                        </a:lnTo>
                        <a:lnTo>
                          <a:pt x="105" y="335"/>
                        </a:lnTo>
                        <a:lnTo>
                          <a:pt x="107" y="340"/>
                        </a:lnTo>
                        <a:lnTo>
                          <a:pt x="111" y="345"/>
                        </a:lnTo>
                        <a:lnTo>
                          <a:pt x="114" y="350"/>
                        </a:lnTo>
                        <a:lnTo>
                          <a:pt x="114" y="350"/>
                        </a:lnTo>
                        <a:lnTo>
                          <a:pt x="116" y="355"/>
                        </a:lnTo>
                        <a:lnTo>
                          <a:pt x="116" y="358"/>
                        </a:lnTo>
                        <a:lnTo>
                          <a:pt x="119" y="360"/>
                        </a:lnTo>
                        <a:lnTo>
                          <a:pt x="119" y="360"/>
                        </a:lnTo>
                        <a:lnTo>
                          <a:pt x="121" y="362"/>
                        </a:lnTo>
                        <a:lnTo>
                          <a:pt x="124" y="362"/>
                        </a:lnTo>
                        <a:lnTo>
                          <a:pt x="131" y="363"/>
                        </a:lnTo>
                        <a:lnTo>
                          <a:pt x="131" y="363"/>
                        </a:lnTo>
                        <a:lnTo>
                          <a:pt x="134" y="363"/>
                        </a:lnTo>
                        <a:lnTo>
                          <a:pt x="136" y="367"/>
                        </a:lnTo>
                        <a:lnTo>
                          <a:pt x="139" y="372"/>
                        </a:lnTo>
                        <a:lnTo>
                          <a:pt x="312" y="355"/>
                        </a:lnTo>
                        <a:lnTo>
                          <a:pt x="312" y="355"/>
                        </a:lnTo>
                        <a:lnTo>
                          <a:pt x="311" y="336"/>
                        </a:lnTo>
                        <a:lnTo>
                          <a:pt x="311" y="336"/>
                        </a:lnTo>
                        <a:lnTo>
                          <a:pt x="309" y="324"/>
                        </a:lnTo>
                        <a:lnTo>
                          <a:pt x="306" y="313"/>
                        </a:lnTo>
                        <a:lnTo>
                          <a:pt x="302" y="302"/>
                        </a:lnTo>
                        <a:lnTo>
                          <a:pt x="301" y="291"/>
                        </a:lnTo>
                        <a:lnTo>
                          <a:pt x="301" y="291"/>
                        </a:lnTo>
                        <a:lnTo>
                          <a:pt x="302" y="280"/>
                        </a:lnTo>
                        <a:lnTo>
                          <a:pt x="306" y="270"/>
                        </a:lnTo>
                        <a:lnTo>
                          <a:pt x="306" y="270"/>
                        </a:lnTo>
                        <a:lnTo>
                          <a:pt x="309" y="260"/>
                        </a:lnTo>
                        <a:lnTo>
                          <a:pt x="309" y="250"/>
                        </a:lnTo>
                        <a:lnTo>
                          <a:pt x="309" y="250"/>
                        </a:lnTo>
                        <a:lnTo>
                          <a:pt x="311" y="238"/>
                        </a:lnTo>
                        <a:lnTo>
                          <a:pt x="312" y="226"/>
                        </a:lnTo>
                        <a:lnTo>
                          <a:pt x="318" y="204"/>
                        </a:lnTo>
                        <a:lnTo>
                          <a:pt x="318" y="204"/>
                        </a:lnTo>
                        <a:lnTo>
                          <a:pt x="318" y="192"/>
                        </a:lnTo>
                        <a:lnTo>
                          <a:pt x="319" y="180"/>
                        </a:lnTo>
                        <a:lnTo>
                          <a:pt x="319" y="180"/>
                        </a:lnTo>
                        <a:lnTo>
                          <a:pt x="324" y="172"/>
                        </a:lnTo>
                        <a:lnTo>
                          <a:pt x="331" y="162"/>
                        </a:lnTo>
                        <a:lnTo>
                          <a:pt x="331" y="162"/>
                        </a:lnTo>
                        <a:lnTo>
                          <a:pt x="336" y="150"/>
                        </a:lnTo>
                        <a:lnTo>
                          <a:pt x="338" y="138"/>
                        </a:lnTo>
                        <a:lnTo>
                          <a:pt x="338" y="138"/>
                        </a:lnTo>
                        <a:lnTo>
                          <a:pt x="338" y="129"/>
                        </a:lnTo>
                        <a:lnTo>
                          <a:pt x="336" y="126"/>
                        </a:lnTo>
                        <a:lnTo>
                          <a:pt x="335" y="124"/>
                        </a:lnTo>
                        <a:lnTo>
                          <a:pt x="335" y="124"/>
                        </a:lnTo>
                        <a:lnTo>
                          <a:pt x="335" y="12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2" name="Freeform 57">
                    <a:extLst>
                      <a:ext uri="{FF2B5EF4-FFF2-40B4-BE49-F238E27FC236}">
                        <a16:creationId xmlns:a16="http://schemas.microsoft.com/office/drawing/2014/main" id="{7E1D64D2-76AD-498F-ABFA-3955957D60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70270" y="2090523"/>
                    <a:ext cx="1107232" cy="1849557"/>
                  </a:xfrm>
                  <a:custGeom>
                    <a:avLst/>
                    <a:gdLst>
                      <a:gd name="T0" fmla="*/ 524 w 531"/>
                      <a:gd name="T1" fmla="*/ 758 h 887"/>
                      <a:gd name="T2" fmla="*/ 512 w 531"/>
                      <a:gd name="T3" fmla="*/ 745 h 887"/>
                      <a:gd name="T4" fmla="*/ 516 w 531"/>
                      <a:gd name="T5" fmla="*/ 731 h 887"/>
                      <a:gd name="T6" fmla="*/ 514 w 531"/>
                      <a:gd name="T7" fmla="*/ 716 h 887"/>
                      <a:gd name="T8" fmla="*/ 136 w 531"/>
                      <a:gd name="T9" fmla="*/ 29 h 887"/>
                      <a:gd name="T10" fmla="*/ 42 w 531"/>
                      <a:gd name="T11" fmla="*/ 35 h 887"/>
                      <a:gd name="T12" fmla="*/ 34 w 531"/>
                      <a:gd name="T13" fmla="*/ 64 h 887"/>
                      <a:gd name="T14" fmla="*/ 27 w 531"/>
                      <a:gd name="T15" fmla="*/ 83 h 887"/>
                      <a:gd name="T16" fmla="*/ 25 w 531"/>
                      <a:gd name="T17" fmla="*/ 93 h 887"/>
                      <a:gd name="T18" fmla="*/ 8 w 531"/>
                      <a:gd name="T19" fmla="*/ 103 h 887"/>
                      <a:gd name="T20" fmla="*/ 7 w 531"/>
                      <a:gd name="T21" fmla="*/ 141 h 887"/>
                      <a:gd name="T22" fmla="*/ 20 w 531"/>
                      <a:gd name="T23" fmla="*/ 185 h 887"/>
                      <a:gd name="T24" fmla="*/ 12 w 531"/>
                      <a:gd name="T25" fmla="*/ 227 h 887"/>
                      <a:gd name="T26" fmla="*/ 10 w 531"/>
                      <a:gd name="T27" fmla="*/ 258 h 887"/>
                      <a:gd name="T28" fmla="*/ 27 w 531"/>
                      <a:gd name="T29" fmla="*/ 300 h 887"/>
                      <a:gd name="T30" fmla="*/ 32 w 531"/>
                      <a:gd name="T31" fmla="*/ 332 h 887"/>
                      <a:gd name="T32" fmla="*/ 40 w 531"/>
                      <a:gd name="T33" fmla="*/ 349 h 887"/>
                      <a:gd name="T34" fmla="*/ 49 w 531"/>
                      <a:gd name="T35" fmla="*/ 354 h 887"/>
                      <a:gd name="T36" fmla="*/ 56 w 531"/>
                      <a:gd name="T37" fmla="*/ 363 h 887"/>
                      <a:gd name="T38" fmla="*/ 52 w 531"/>
                      <a:gd name="T39" fmla="*/ 382 h 887"/>
                      <a:gd name="T40" fmla="*/ 51 w 531"/>
                      <a:gd name="T41" fmla="*/ 397 h 887"/>
                      <a:gd name="T42" fmla="*/ 57 w 531"/>
                      <a:gd name="T43" fmla="*/ 431 h 887"/>
                      <a:gd name="T44" fmla="*/ 76 w 531"/>
                      <a:gd name="T45" fmla="*/ 456 h 887"/>
                      <a:gd name="T46" fmla="*/ 68 w 531"/>
                      <a:gd name="T47" fmla="*/ 460 h 887"/>
                      <a:gd name="T48" fmla="*/ 59 w 531"/>
                      <a:gd name="T49" fmla="*/ 487 h 887"/>
                      <a:gd name="T50" fmla="*/ 78 w 531"/>
                      <a:gd name="T51" fmla="*/ 524 h 887"/>
                      <a:gd name="T52" fmla="*/ 86 w 531"/>
                      <a:gd name="T53" fmla="*/ 548 h 887"/>
                      <a:gd name="T54" fmla="*/ 95 w 531"/>
                      <a:gd name="T55" fmla="*/ 563 h 887"/>
                      <a:gd name="T56" fmla="*/ 108 w 531"/>
                      <a:gd name="T57" fmla="*/ 584 h 887"/>
                      <a:gd name="T58" fmla="*/ 107 w 531"/>
                      <a:gd name="T59" fmla="*/ 601 h 887"/>
                      <a:gd name="T60" fmla="*/ 112 w 531"/>
                      <a:gd name="T61" fmla="*/ 604 h 887"/>
                      <a:gd name="T62" fmla="*/ 117 w 531"/>
                      <a:gd name="T63" fmla="*/ 619 h 887"/>
                      <a:gd name="T64" fmla="*/ 112 w 531"/>
                      <a:gd name="T65" fmla="*/ 640 h 887"/>
                      <a:gd name="T66" fmla="*/ 105 w 531"/>
                      <a:gd name="T67" fmla="*/ 657 h 887"/>
                      <a:gd name="T68" fmla="*/ 139 w 531"/>
                      <a:gd name="T69" fmla="*/ 672 h 887"/>
                      <a:gd name="T70" fmla="*/ 161 w 531"/>
                      <a:gd name="T71" fmla="*/ 684 h 887"/>
                      <a:gd name="T72" fmla="*/ 192 w 531"/>
                      <a:gd name="T73" fmla="*/ 701 h 887"/>
                      <a:gd name="T74" fmla="*/ 217 w 531"/>
                      <a:gd name="T75" fmla="*/ 726 h 887"/>
                      <a:gd name="T76" fmla="*/ 241 w 531"/>
                      <a:gd name="T77" fmla="*/ 736 h 887"/>
                      <a:gd name="T78" fmla="*/ 249 w 531"/>
                      <a:gd name="T79" fmla="*/ 758 h 887"/>
                      <a:gd name="T80" fmla="*/ 268 w 531"/>
                      <a:gd name="T81" fmla="*/ 767 h 887"/>
                      <a:gd name="T82" fmla="*/ 287 w 531"/>
                      <a:gd name="T83" fmla="*/ 786 h 887"/>
                      <a:gd name="T84" fmla="*/ 300 w 531"/>
                      <a:gd name="T85" fmla="*/ 854 h 887"/>
                      <a:gd name="T86" fmla="*/ 314 w 531"/>
                      <a:gd name="T87" fmla="*/ 854 h 887"/>
                      <a:gd name="T88" fmla="*/ 304 w 531"/>
                      <a:gd name="T89" fmla="*/ 860 h 887"/>
                      <a:gd name="T90" fmla="*/ 312 w 531"/>
                      <a:gd name="T91" fmla="*/ 872 h 887"/>
                      <a:gd name="T92" fmla="*/ 419 w 531"/>
                      <a:gd name="T93" fmla="*/ 882 h 887"/>
                      <a:gd name="T94" fmla="*/ 482 w 531"/>
                      <a:gd name="T95" fmla="*/ 886 h 887"/>
                      <a:gd name="T96" fmla="*/ 488 w 531"/>
                      <a:gd name="T97" fmla="*/ 872 h 887"/>
                      <a:gd name="T98" fmla="*/ 485 w 531"/>
                      <a:gd name="T99" fmla="*/ 869 h 887"/>
                      <a:gd name="T100" fmla="*/ 477 w 531"/>
                      <a:gd name="T101" fmla="*/ 857 h 887"/>
                      <a:gd name="T102" fmla="*/ 480 w 531"/>
                      <a:gd name="T103" fmla="*/ 843 h 887"/>
                      <a:gd name="T104" fmla="*/ 490 w 531"/>
                      <a:gd name="T105" fmla="*/ 831 h 887"/>
                      <a:gd name="T106" fmla="*/ 500 w 531"/>
                      <a:gd name="T107" fmla="*/ 821 h 887"/>
                      <a:gd name="T108" fmla="*/ 500 w 531"/>
                      <a:gd name="T109" fmla="*/ 804 h 887"/>
                      <a:gd name="T110" fmla="*/ 504 w 531"/>
                      <a:gd name="T111" fmla="*/ 798 h 887"/>
                      <a:gd name="T112" fmla="*/ 512 w 531"/>
                      <a:gd name="T113" fmla="*/ 784 h 887"/>
                      <a:gd name="T114" fmla="*/ 526 w 531"/>
                      <a:gd name="T115" fmla="*/ 781 h 887"/>
                      <a:gd name="T116" fmla="*/ 531 w 531"/>
                      <a:gd name="T117" fmla="*/ 774 h 8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531" h="887">
                        <a:moveTo>
                          <a:pt x="527" y="765"/>
                        </a:moveTo>
                        <a:lnTo>
                          <a:pt x="527" y="765"/>
                        </a:lnTo>
                        <a:lnTo>
                          <a:pt x="527" y="765"/>
                        </a:lnTo>
                        <a:lnTo>
                          <a:pt x="527" y="765"/>
                        </a:lnTo>
                        <a:lnTo>
                          <a:pt x="527" y="764"/>
                        </a:lnTo>
                        <a:lnTo>
                          <a:pt x="527" y="764"/>
                        </a:lnTo>
                        <a:lnTo>
                          <a:pt x="524" y="758"/>
                        </a:lnTo>
                        <a:lnTo>
                          <a:pt x="524" y="758"/>
                        </a:lnTo>
                        <a:lnTo>
                          <a:pt x="521" y="755"/>
                        </a:lnTo>
                        <a:lnTo>
                          <a:pt x="519" y="752"/>
                        </a:lnTo>
                        <a:lnTo>
                          <a:pt x="519" y="752"/>
                        </a:lnTo>
                        <a:lnTo>
                          <a:pt x="514" y="750"/>
                        </a:lnTo>
                        <a:lnTo>
                          <a:pt x="512" y="745"/>
                        </a:lnTo>
                        <a:lnTo>
                          <a:pt x="512" y="745"/>
                        </a:lnTo>
                        <a:lnTo>
                          <a:pt x="512" y="743"/>
                        </a:lnTo>
                        <a:lnTo>
                          <a:pt x="514" y="741"/>
                        </a:lnTo>
                        <a:lnTo>
                          <a:pt x="514" y="741"/>
                        </a:lnTo>
                        <a:lnTo>
                          <a:pt x="514" y="738"/>
                        </a:lnTo>
                        <a:lnTo>
                          <a:pt x="516" y="736"/>
                        </a:lnTo>
                        <a:lnTo>
                          <a:pt x="516" y="736"/>
                        </a:lnTo>
                        <a:lnTo>
                          <a:pt x="516" y="731"/>
                        </a:lnTo>
                        <a:lnTo>
                          <a:pt x="516" y="731"/>
                        </a:lnTo>
                        <a:lnTo>
                          <a:pt x="514" y="728"/>
                        </a:lnTo>
                        <a:lnTo>
                          <a:pt x="512" y="726"/>
                        </a:lnTo>
                        <a:lnTo>
                          <a:pt x="512" y="726"/>
                        </a:lnTo>
                        <a:lnTo>
                          <a:pt x="514" y="721"/>
                        </a:lnTo>
                        <a:lnTo>
                          <a:pt x="514" y="716"/>
                        </a:lnTo>
                        <a:lnTo>
                          <a:pt x="514" y="716"/>
                        </a:lnTo>
                        <a:lnTo>
                          <a:pt x="514" y="709"/>
                        </a:lnTo>
                        <a:lnTo>
                          <a:pt x="229" y="312"/>
                        </a:lnTo>
                        <a:lnTo>
                          <a:pt x="236" y="290"/>
                        </a:lnTo>
                        <a:lnTo>
                          <a:pt x="292" y="69"/>
                        </a:lnTo>
                        <a:lnTo>
                          <a:pt x="292" y="69"/>
                        </a:lnTo>
                        <a:lnTo>
                          <a:pt x="205" y="47"/>
                        </a:lnTo>
                        <a:lnTo>
                          <a:pt x="136" y="29"/>
                        </a:lnTo>
                        <a:lnTo>
                          <a:pt x="42" y="0"/>
                        </a:lnTo>
                        <a:lnTo>
                          <a:pt x="42" y="0"/>
                        </a:lnTo>
                        <a:lnTo>
                          <a:pt x="42" y="12"/>
                        </a:lnTo>
                        <a:lnTo>
                          <a:pt x="42" y="22"/>
                        </a:lnTo>
                        <a:lnTo>
                          <a:pt x="42" y="22"/>
                        </a:lnTo>
                        <a:lnTo>
                          <a:pt x="42" y="29"/>
                        </a:lnTo>
                        <a:lnTo>
                          <a:pt x="42" y="35"/>
                        </a:lnTo>
                        <a:lnTo>
                          <a:pt x="42" y="35"/>
                        </a:lnTo>
                        <a:lnTo>
                          <a:pt x="40" y="39"/>
                        </a:lnTo>
                        <a:lnTo>
                          <a:pt x="39" y="44"/>
                        </a:lnTo>
                        <a:lnTo>
                          <a:pt x="39" y="44"/>
                        </a:lnTo>
                        <a:lnTo>
                          <a:pt x="37" y="54"/>
                        </a:lnTo>
                        <a:lnTo>
                          <a:pt x="35" y="59"/>
                        </a:lnTo>
                        <a:lnTo>
                          <a:pt x="34" y="64"/>
                        </a:lnTo>
                        <a:lnTo>
                          <a:pt x="34" y="64"/>
                        </a:lnTo>
                        <a:lnTo>
                          <a:pt x="32" y="69"/>
                        </a:lnTo>
                        <a:lnTo>
                          <a:pt x="30" y="74"/>
                        </a:lnTo>
                        <a:lnTo>
                          <a:pt x="30" y="74"/>
                        </a:lnTo>
                        <a:lnTo>
                          <a:pt x="29" y="80"/>
                        </a:lnTo>
                        <a:lnTo>
                          <a:pt x="27" y="83"/>
                        </a:lnTo>
                        <a:lnTo>
                          <a:pt x="27" y="83"/>
                        </a:lnTo>
                        <a:lnTo>
                          <a:pt x="24" y="85"/>
                        </a:lnTo>
                        <a:lnTo>
                          <a:pt x="22" y="86"/>
                        </a:lnTo>
                        <a:lnTo>
                          <a:pt x="22" y="88"/>
                        </a:lnTo>
                        <a:lnTo>
                          <a:pt x="22" y="88"/>
                        </a:lnTo>
                        <a:lnTo>
                          <a:pt x="22" y="90"/>
                        </a:lnTo>
                        <a:lnTo>
                          <a:pt x="24" y="91"/>
                        </a:lnTo>
                        <a:lnTo>
                          <a:pt x="25" y="93"/>
                        </a:lnTo>
                        <a:lnTo>
                          <a:pt x="24" y="97"/>
                        </a:lnTo>
                        <a:lnTo>
                          <a:pt x="24" y="97"/>
                        </a:lnTo>
                        <a:lnTo>
                          <a:pt x="22" y="98"/>
                        </a:lnTo>
                        <a:lnTo>
                          <a:pt x="17" y="100"/>
                        </a:lnTo>
                        <a:lnTo>
                          <a:pt x="12" y="102"/>
                        </a:lnTo>
                        <a:lnTo>
                          <a:pt x="8" y="103"/>
                        </a:lnTo>
                        <a:lnTo>
                          <a:pt x="8" y="103"/>
                        </a:lnTo>
                        <a:lnTo>
                          <a:pt x="3" y="113"/>
                        </a:lnTo>
                        <a:lnTo>
                          <a:pt x="0" y="122"/>
                        </a:lnTo>
                        <a:lnTo>
                          <a:pt x="0" y="122"/>
                        </a:lnTo>
                        <a:lnTo>
                          <a:pt x="0" y="127"/>
                        </a:lnTo>
                        <a:lnTo>
                          <a:pt x="3" y="132"/>
                        </a:lnTo>
                        <a:lnTo>
                          <a:pt x="7" y="141"/>
                        </a:lnTo>
                        <a:lnTo>
                          <a:pt x="7" y="141"/>
                        </a:lnTo>
                        <a:lnTo>
                          <a:pt x="10" y="153"/>
                        </a:lnTo>
                        <a:lnTo>
                          <a:pt x="12" y="159"/>
                        </a:lnTo>
                        <a:lnTo>
                          <a:pt x="13" y="164"/>
                        </a:lnTo>
                        <a:lnTo>
                          <a:pt x="13" y="164"/>
                        </a:lnTo>
                        <a:lnTo>
                          <a:pt x="18" y="175"/>
                        </a:lnTo>
                        <a:lnTo>
                          <a:pt x="20" y="178"/>
                        </a:lnTo>
                        <a:lnTo>
                          <a:pt x="20" y="185"/>
                        </a:lnTo>
                        <a:lnTo>
                          <a:pt x="20" y="185"/>
                        </a:lnTo>
                        <a:lnTo>
                          <a:pt x="18" y="197"/>
                        </a:lnTo>
                        <a:lnTo>
                          <a:pt x="17" y="209"/>
                        </a:lnTo>
                        <a:lnTo>
                          <a:pt x="17" y="209"/>
                        </a:lnTo>
                        <a:lnTo>
                          <a:pt x="13" y="217"/>
                        </a:lnTo>
                        <a:lnTo>
                          <a:pt x="12" y="222"/>
                        </a:lnTo>
                        <a:lnTo>
                          <a:pt x="12" y="227"/>
                        </a:lnTo>
                        <a:lnTo>
                          <a:pt x="12" y="227"/>
                        </a:lnTo>
                        <a:lnTo>
                          <a:pt x="13" y="237"/>
                        </a:lnTo>
                        <a:lnTo>
                          <a:pt x="15" y="248"/>
                        </a:lnTo>
                        <a:lnTo>
                          <a:pt x="15" y="248"/>
                        </a:lnTo>
                        <a:lnTo>
                          <a:pt x="15" y="251"/>
                        </a:lnTo>
                        <a:lnTo>
                          <a:pt x="13" y="253"/>
                        </a:lnTo>
                        <a:lnTo>
                          <a:pt x="10" y="258"/>
                        </a:lnTo>
                        <a:lnTo>
                          <a:pt x="10" y="258"/>
                        </a:lnTo>
                        <a:lnTo>
                          <a:pt x="10" y="263"/>
                        </a:lnTo>
                        <a:lnTo>
                          <a:pt x="13" y="268"/>
                        </a:lnTo>
                        <a:lnTo>
                          <a:pt x="13" y="268"/>
                        </a:lnTo>
                        <a:lnTo>
                          <a:pt x="25" y="293"/>
                        </a:lnTo>
                        <a:lnTo>
                          <a:pt x="25" y="293"/>
                        </a:lnTo>
                        <a:lnTo>
                          <a:pt x="27" y="300"/>
                        </a:lnTo>
                        <a:lnTo>
                          <a:pt x="32" y="305"/>
                        </a:lnTo>
                        <a:lnTo>
                          <a:pt x="32" y="305"/>
                        </a:lnTo>
                        <a:lnTo>
                          <a:pt x="35" y="312"/>
                        </a:lnTo>
                        <a:lnTo>
                          <a:pt x="35" y="319"/>
                        </a:lnTo>
                        <a:lnTo>
                          <a:pt x="35" y="319"/>
                        </a:lnTo>
                        <a:lnTo>
                          <a:pt x="35" y="327"/>
                        </a:lnTo>
                        <a:lnTo>
                          <a:pt x="32" y="332"/>
                        </a:lnTo>
                        <a:lnTo>
                          <a:pt x="32" y="332"/>
                        </a:lnTo>
                        <a:lnTo>
                          <a:pt x="27" y="338"/>
                        </a:lnTo>
                        <a:lnTo>
                          <a:pt x="27" y="339"/>
                        </a:lnTo>
                        <a:lnTo>
                          <a:pt x="30" y="343"/>
                        </a:lnTo>
                        <a:lnTo>
                          <a:pt x="30" y="343"/>
                        </a:lnTo>
                        <a:lnTo>
                          <a:pt x="35" y="344"/>
                        </a:lnTo>
                        <a:lnTo>
                          <a:pt x="40" y="349"/>
                        </a:lnTo>
                        <a:lnTo>
                          <a:pt x="40" y="349"/>
                        </a:lnTo>
                        <a:lnTo>
                          <a:pt x="42" y="351"/>
                        </a:lnTo>
                        <a:lnTo>
                          <a:pt x="44" y="354"/>
                        </a:lnTo>
                        <a:lnTo>
                          <a:pt x="44" y="354"/>
                        </a:lnTo>
                        <a:lnTo>
                          <a:pt x="47" y="353"/>
                        </a:lnTo>
                        <a:lnTo>
                          <a:pt x="47" y="353"/>
                        </a:lnTo>
                        <a:lnTo>
                          <a:pt x="49" y="354"/>
                        </a:lnTo>
                        <a:lnTo>
                          <a:pt x="49" y="354"/>
                        </a:lnTo>
                        <a:lnTo>
                          <a:pt x="51" y="356"/>
                        </a:lnTo>
                        <a:lnTo>
                          <a:pt x="51" y="361"/>
                        </a:lnTo>
                        <a:lnTo>
                          <a:pt x="51" y="361"/>
                        </a:lnTo>
                        <a:lnTo>
                          <a:pt x="54" y="361"/>
                        </a:lnTo>
                        <a:lnTo>
                          <a:pt x="56" y="363"/>
                        </a:lnTo>
                        <a:lnTo>
                          <a:pt x="56" y="363"/>
                        </a:lnTo>
                        <a:lnTo>
                          <a:pt x="57" y="366"/>
                        </a:lnTo>
                        <a:lnTo>
                          <a:pt x="56" y="370"/>
                        </a:lnTo>
                        <a:lnTo>
                          <a:pt x="52" y="375"/>
                        </a:lnTo>
                        <a:lnTo>
                          <a:pt x="52" y="375"/>
                        </a:lnTo>
                        <a:lnTo>
                          <a:pt x="52" y="378"/>
                        </a:lnTo>
                        <a:lnTo>
                          <a:pt x="52" y="382"/>
                        </a:lnTo>
                        <a:lnTo>
                          <a:pt x="52" y="382"/>
                        </a:lnTo>
                        <a:lnTo>
                          <a:pt x="49" y="383"/>
                        </a:lnTo>
                        <a:lnTo>
                          <a:pt x="47" y="385"/>
                        </a:lnTo>
                        <a:lnTo>
                          <a:pt x="47" y="385"/>
                        </a:lnTo>
                        <a:lnTo>
                          <a:pt x="47" y="388"/>
                        </a:lnTo>
                        <a:lnTo>
                          <a:pt x="49" y="392"/>
                        </a:lnTo>
                        <a:lnTo>
                          <a:pt x="51" y="394"/>
                        </a:lnTo>
                        <a:lnTo>
                          <a:pt x="51" y="397"/>
                        </a:lnTo>
                        <a:lnTo>
                          <a:pt x="51" y="397"/>
                        </a:lnTo>
                        <a:lnTo>
                          <a:pt x="51" y="404"/>
                        </a:lnTo>
                        <a:lnTo>
                          <a:pt x="49" y="412"/>
                        </a:lnTo>
                        <a:lnTo>
                          <a:pt x="51" y="419"/>
                        </a:lnTo>
                        <a:lnTo>
                          <a:pt x="54" y="426"/>
                        </a:lnTo>
                        <a:lnTo>
                          <a:pt x="54" y="426"/>
                        </a:lnTo>
                        <a:lnTo>
                          <a:pt x="57" y="431"/>
                        </a:lnTo>
                        <a:lnTo>
                          <a:pt x="61" y="436"/>
                        </a:lnTo>
                        <a:lnTo>
                          <a:pt x="61" y="436"/>
                        </a:lnTo>
                        <a:lnTo>
                          <a:pt x="66" y="439"/>
                        </a:lnTo>
                        <a:lnTo>
                          <a:pt x="73" y="444"/>
                        </a:lnTo>
                        <a:lnTo>
                          <a:pt x="73" y="444"/>
                        </a:lnTo>
                        <a:lnTo>
                          <a:pt x="76" y="450"/>
                        </a:lnTo>
                        <a:lnTo>
                          <a:pt x="76" y="456"/>
                        </a:lnTo>
                        <a:lnTo>
                          <a:pt x="76" y="456"/>
                        </a:lnTo>
                        <a:lnTo>
                          <a:pt x="74" y="463"/>
                        </a:lnTo>
                        <a:lnTo>
                          <a:pt x="73" y="465"/>
                        </a:lnTo>
                        <a:lnTo>
                          <a:pt x="71" y="465"/>
                        </a:lnTo>
                        <a:lnTo>
                          <a:pt x="71" y="465"/>
                        </a:lnTo>
                        <a:lnTo>
                          <a:pt x="69" y="461"/>
                        </a:lnTo>
                        <a:lnTo>
                          <a:pt x="68" y="460"/>
                        </a:lnTo>
                        <a:lnTo>
                          <a:pt x="66" y="460"/>
                        </a:lnTo>
                        <a:lnTo>
                          <a:pt x="66" y="460"/>
                        </a:lnTo>
                        <a:lnTo>
                          <a:pt x="64" y="468"/>
                        </a:lnTo>
                        <a:lnTo>
                          <a:pt x="63" y="475"/>
                        </a:lnTo>
                        <a:lnTo>
                          <a:pt x="63" y="475"/>
                        </a:lnTo>
                        <a:lnTo>
                          <a:pt x="61" y="482"/>
                        </a:lnTo>
                        <a:lnTo>
                          <a:pt x="59" y="487"/>
                        </a:lnTo>
                        <a:lnTo>
                          <a:pt x="61" y="490"/>
                        </a:lnTo>
                        <a:lnTo>
                          <a:pt x="61" y="490"/>
                        </a:lnTo>
                        <a:lnTo>
                          <a:pt x="63" y="497"/>
                        </a:lnTo>
                        <a:lnTo>
                          <a:pt x="66" y="504"/>
                        </a:lnTo>
                        <a:lnTo>
                          <a:pt x="74" y="517"/>
                        </a:lnTo>
                        <a:lnTo>
                          <a:pt x="74" y="517"/>
                        </a:lnTo>
                        <a:lnTo>
                          <a:pt x="78" y="524"/>
                        </a:lnTo>
                        <a:lnTo>
                          <a:pt x="80" y="531"/>
                        </a:lnTo>
                        <a:lnTo>
                          <a:pt x="80" y="531"/>
                        </a:lnTo>
                        <a:lnTo>
                          <a:pt x="78" y="538"/>
                        </a:lnTo>
                        <a:lnTo>
                          <a:pt x="78" y="541"/>
                        </a:lnTo>
                        <a:lnTo>
                          <a:pt x="81" y="545"/>
                        </a:lnTo>
                        <a:lnTo>
                          <a:pt x="81" y="545"/>
                        </a:lnTo>
                        <a:lnTo>
                          <a:pt x="86" y="548"/>
                        </a:lnTo>
                        <a:lnTo>
                          <a:pt x="88" y="555"/>
                        </a:lnTo>
                        <a:lnTo>
                          <a:pt x="88" y="555"/>
                        </a:lnTo>
                        <a:lnTo>
                          <a:pt x="90" y="556"/>
                        </a:lnTo>
                        <a:lnTo>
                          <a:pt x="91" y="558"/>
                        </a:lnTo>
                        <a:lnTo>
                          <a:pt x="93" y="562"/>
                        </a:lnTo>
                        <a:lnTo>
                          <a:pt x="95" y="563"/>
                        </a:lnTo>
                        <a:lnTo>
                          <a:pt x="95" y="563"/>
                        </a:lnTo>
                        <a:lnTo>
                          <a:pt x="96" y="567"/>
                        </a:lnTo>
                        <a:lnTo>
                          <a:pt x="98" y="570"/>
                        </a:lnTo>
                        <a:lnTo>
                          <a:pt x="98" y="570"/>
                        </a:lnTo>
                        <a:lnTo>
                          <a:pt x="103" y="573"/>
                        </a:lnTo>
                        <a:lnTo>
                          <a:pt x="103" y="573"/>
                        </a:lnTo>
                        <a:lnTo>
                          <a:pt x="107" y="577"/>
                        </a:lnTo>
                        <a:lnTo>
                          <a:pt x="108" y="584"/>
                        </a:lnTo>
                        <a:lnTo>
                          <a:pt x="110" y="590"/>
                        </a:lnTo>
                        <a:lnTo>
                          <a:pt x="110" y="596"/>
                        </a:lnTo>
                        <a:lnTo>
                          <a:pt x="110" y="596"/>
                        </a:lnTo>
                        <a:lnTo>
                          <a:pt x="108" y="597"/>
                        </a:lnTo>
                        <a:lnTo>
                          <a:pt x="108" y="597"/>
                        </a:lnTo>
                        <a:lnTo>
                          <a:pt x="107" y="601"/>
                        </a:lnTo>
                        <a:lnTo>
                          <a:pt x="107" y="601"/>
                        </a:lnTo>
                        <a:lnTo>
                          <a:pt x="105" y="607"/>
                        </a:lnTo>
                        <a:lnTo>
                          <a:pt x="105" y="607"/>
                        </a:lnTo>
                        <a:lnTo>
                          <a:pt x="107" y="602"/>
                        </a:lnTo>
                        <a:lnTo>
                          <a:pt x="108" y="601"/>
                        </a:lnTo>
                        <a:lnTo>
                          <a:pt x="112" y="601"/>
                        </a:lnTo>
                        <a:lnTo>
                          <a:pt x="112" y="601"/>
                        </a:lnTo>
                        <a:lnTo>
                          <a:pt x="112" y="604"/>
                        </a:lnTo>
                        <a:lnTo>
                          <a:pt x="112" y="604"/>
                        </a:lnTo>
                        <a:lnTo>
                          <a:pt x="115" y="604"/>
                        </a:lnTo>
                        <a:lnTo>
                          <a:pt x="117" y="607"/>
                        </a:lnTo>
                        <a:lnTo>
                          <a:pt x="117" y="607"/>
                        </a:lnTo>
                        <a:lnTo>
                          <a:pt x="119" y="611"/>
                        </a:lnTo>
                        <a:lnTo>
                          <a:pt x="119" y="614"/>
                        </a:lnTo>
                        <a:lnTo>
                          <a:pt x="117" y="619"/>
                        </a:lnTo>
                        <a:lnTo>
                          <a:pt x="115" y="623"/>
                        </a:lnTo>
                        <a:lnTo>
                          <a:pt x="115" y="623"/>
                        </a:lnTo>
                        <a:lnTo>
                          <a:pt x="115" y="628"/>
                        </a:lnTo>
                        <a:lnTo>
                          <a:pt x="115" y="631"/>
                        </a:lnTo>
                        <a:lnTo>
                          <a:pt x="115" y="631"/>
                        </a:lnTo>
                        <a:lnTo>
                          <a:pt x="112" y="640"/>
                        </a:lnTo>
                        <a:lnTo>
                          <a:pt x="112" y="640"/>
                        </a:lnTo>
                        <a:lnTo>
                          <a:pt x="112" y="643"/>
                        </a:lnTo>
                        <a:lnTo>
                          <a:pt x="110" y="648"/>
                        </a:lnTo>
                        <a:lnTo>
                          <a:pt x="110" y="648"/>
                        </a:lnTo>
                        <a:lnTo>
                          <a:pt x="108" y="650"/>
                        </a:lnTo>
                        <a:lnTo>
                          <a:pt x="105" y="653"/>
                        </a:lnTo>
                        <a:lnTo>
                          <a:pt x="105" y="653"/>
                        </a:lnTo>
                        <a:lnTo>
                          <a:pt x="105" y="657"/>
                        </a:lnTo>
                        <a:lnTo>
                          <a:pt x="107" y="660"/>
                        </a:lnTo>
                        <a:lnTo>
                          <a:pt x="113" y="663"/>
                        </a:lnTo>
                        <a:lnTo>
                          <a:pt x="113" y="663"/>
                        </a:lnTo>
                        <a:lnTo>
                          <a:pt x="122" y="669"/>
                        </a:lnTo>
                        <a:lnTo>
                          <a:pt x="130" y="672"/>
                        </a:lnTo>
                        <a:lnTo>
                          <a:pt x="130" y="672"/>
                        </a:lnTo>
                        <a:lnTo>
                          <a:pt x="139" y="672"/>
                        </a:lnTo>
                        <a:lnTo>
                          <a:pt x="144" y="674"/>
                        </a:lnTo>
                        <a:lnTo>
                          <a:pt x="147" y="675"/>
                        </a:lnTo>
                        <a:lnTo>
                          <a:pt x="147" y="675"/>
                        </a:lnTo>
                        <a:lnTo>
                          <a:pt x="154" y="680"/>
                        </a:lnTo>
                        <a:lnTo>
                          <a:pt x="158" y="682"/>
                        </a:lnTo>
                        <a:lnTo>
                          <a:pt x="161" y="684"/>
                        </a:lnTo>
                        <a:lnTo>
                          <a:pt x="161" y="684"/>
                        </a:lnTo>
                        <a:lnTo>
                          <a:pt x="169" y="685"/>
                        </a:lnTo>
                        <a:lnTo>
                          <a:pt x="178" y="687"/>
                        </a:lnTo>
                        <a:lnTo>
                          <a:pt x="178" y="687"/>
                        </a:lnTo>
                        <a:lnTo>
                          <a:pt x="183" y="691"/>
                        </a:lnTo>
                        <a:lnTo>
                          <a:pt x="186" y="692"/>
                        </a:lnTo>
                        <a:lnTo>
                          <a:pt x="192" y="701"/>
                        </a:lnTo>
                        <a:lnTo>
                          <a:pt x="192" y="701"/>
                        </a:lnTo>
                        <a:lnTo>
                          <a:pt x="198" y="708"/>
                        </a:lnTo>
                        <a:lnTo>
                          <a:pt x="198" y="708"/>
                        </a:lnTo>
                        <a:lnTo>
                          <a:pt x="202" y="716"/>
                        </a:lnTo>
                        <a:lnTo>
                          <a:pt x="202" y="716"/>
                        </a:lnTo>
                        <a:lnTo>
                          <a:pt x="205" y="719"/>
                        </a:lnTo>
                        <a:lnTo>
                          <a:pt x="208" y="723"/>
                        </a:lnTo>
                        <a:lnTo>
                          <a:pt x="217" y="726"/>
                        </a:lnTo>
                        <a:lnTo>
                          <a:pt x="217" y="726"/>
                        </a:lnTo>
                        <a:lnTo>
                          <a:pt x="222" y="728"/>
                        </a:lnTo>
                        <a:lnTo>
                          <a:pt x="225" y="728"/>
                        </a:lnTo>
                        <a:lnTo>
                          <a:pt x="229" y="728"/>
                        </a:lnTo>
                        <a:lnTo>
                          <a:pt x="234" y="730"/>
                        </a:lnTo>
                        <a:lnTo>
                          <a:pt x="234" y="730"/>
                        </a:lnTo>
                        <a:lnTo>
                          <a:pt x="241" y="736"/>
                        </a:lnTo>
                        <a:lnTo>
                          <a:pt x="242" y="740"/>
                        </a:lnTo>
                        <a:lnTo>
                          <a:pt x="242" y="745"/>
                        </a:lnTo>
                        <a:lnTo>
                          <a:pt x="242" y="745"/>
                        </a:lnTo>
                        <a:lnTo>
                          <a:pt x="242" y="748"/>
                        </a:lnTo>
                        <a:lnTo>
                          <a:pt x="242" y="753"/>
                        </a:lnTo>
                        <a:lnTo>
                          <a:pt x="246" y="757"/>
                        </a:lnTo>
                        <a:lnTo>
                          <a:pt x="249" y="758"/>
                        </a:lnTo>
                        <a:lnTo>
                          <a:pt x="249" y="758"/>
                        </a:lnTo>
                        <a:lnTo>
                          <a:pt x="254" y="757"/>
                        </a:lnTo>
                        <a:lnTo>
                          <a:pt x="258" y="757"/>
                        </a:lnTo>
                        <a:lnTo>
                          <a:pt x="261" y="757"/>
                        </a:lnTo>
                        <a:lnTo>
                          <a:pt x="263" y="758"/>
                        </a:lnTo>
                        <a:lnTo>
                          <a:pt x="263" y="758"/>
                        </a:lnTo>
                        <a:lnTo>
                          <a:pt x="268" y="767"/>
                        </a:lnTo>
                        <a:lnTo>
                          <a:pt x="270" y="770"/>
                        </a:lnTo>
                        <a:lnTo>
                          <a:pt x="273" y="774"/>
                        </a:lnTo>
                        <a:lnTo>
                          <a:pt x="273" y="774"/>
                        </a:lnTo>
                        <a:lnTo>
                          <a:pt x="280" y="779"/>
                        </a:lnTo>
                        <a:lnTo>
                          <a:pt x="283" y="782"/>
                        </a:lnTo>
                        <a:lnTo>
                          <a:pt x="287" y="786"/>
                        </a:lnTo>
                        <a:lnTo>
                          <a:pt x="287" y="786"/>
                        </a:lnTo>
                        <a:lnTo>
                          <a:pt x="293" y="798"/>
                        </a:lnTo>
                        <a:lnTo>
                          <a:pt x="297" y="808"/>
                        </a:lnTo>
                        <a:lnTo>
                          <a:pt x="297" y="808"/>
                        </a:lnTo>
                        <a:lnTo>
                          <a:pt x="300" y="820"/>
                        </a:lnTo>
                        <a:lnTo>
                          <a:pt x="300" y="831"/>
                        </a:lnTo>
                        <a:lnTo>
                          <a:pt x="300" y="854"/>
                        </a:lnTo>
                        <a:lnTo>
                          <a:pt x="300" y="854"/>
                        </a:lnTo>
                        <a:lnTo>
                          <a:pt x="304" y="852"/>
                        </a:lnTo>
                        <a:lnTo>
                          <a:pt x="305" y="850"/>
                        </a:lnTo>
                        <a:lnTo>
                          <a:pt x="307" y="848"/>
                        </a:lnTo>
                        <a:lnTo>
                          <a:pt x="307" y="848"/>
                        </a:lnTo>
                        <a:lnTo>
                          <a:pt x="310" y="850"/>
                        </a:lnTo>
                        <a:lnTo>
                          <a:pt x="312" y="850"/>
                        </a:lnTo>
                        <a:lnTo>
                          <a:pt x="314" y="854"/>
                        </a:lnTo>
                        <a:lnTo>
                          <a:pt x="312" y="855"/>
                        </a:lnTo>
                        <a:lnTo>
                          <a:pt x="312" y="855"/>
                        </a:lnTo>
                        <a:lnTo>
                          <a:pt x="310" y="857"/>
                        </a:lnTo>
                        <a:lnTo>
                          <a:pt x="307" y="857"/>
                        </a:lnTo>
                        <a:lnTo>
                          <a:pt x="305" y="859"/>
                        </a:lnTo>
                        <a:lnTo>
                          <a:pt x="304" y="860"/>
                        </a:lnTo>
                        <a:lnTo>
                          <a:pt x="304" y="860"/>
                        </a:lnTo>
                        <a:lnTo>
                          <a:pt x="304" y="865"/>
                        </a:lnTo>
                        <a:lnTo>
                          <a:pt x="304" y="869"/>
                        </a:lnTo>
                        <a:lnTo>
                          <a:pt x="304" y="869"/>
                        </a:lnTo>
                        <a:lnTo>
                          <a:pt x="305" y="872"/>
                        </a:lnTo>
                        <a:lnTo>
                          <a:pt x="309" y="870"/>
                        </a:lnTo>
                        <a:lnTo>
                          <a:pt x="309" y="870"/>
                        </a:lnTo>
                        <a:lnTo>
                          <a:pt x="312" y="872"/>
                        </a:lnTo>
                        <a:lnTo>
                          <a:pt x="312" y="872"/>
                        </a:lnTo>
                        <a:lnTo>
                          <a:pt x="327" y="874"/>
                        </a:lnTo>
                        <a:lnTo>
                          <a:pt x="327" y="874"/>
                        </a:lnTo>
                        <a:lnTo>
                          <a:pt x="371" y="877"/>
                        </a:lnTo>
                        <a:lnTo>
                          <a:pt x="371" y="877"/>
                        </a:lnTo>
                        <a:lnTo>
                          <a:pt x="419" y="882"/>
                        </a:lnTo>
                        <a:lnTo>
                          <a:pt x="419" y="882"/>
                        </a:lnTo>
                        <a:lnTo>
                          <a:pt x="458" y="886"/>
                        </a:lnTo>
                        <a:lnTo>
                          <a:pt x="458" y="886"/>
                        </a:lnTo>
                        <a:lnTo>
                          <a:pt x="473" y="887"/>
                        </a:lnTo>
                        <a:lnTo>
                          <a:pt x="473" y="887"/>
                        </a:lnTo>
                        <a:lnTo>
                          <a:pt x="477" y="886"/>
                        </a:lnTo>
                        <a:lnTo>
                          <a:pt x="477" y="886"/>
                        </a:lnTo>
                        <a:lnTo>
                          <a:pt x="482" y="886"/>
                        </a:lnTo>
                        <a:lnTo>
                          <a:pt x="483" y="884"/>
                        </a:lnTo>
                        <a:lnTo>
                          <a:pt x="487" y="882"/>
                        </a:lnTo>
                        <a:lnTo>
                          <a:pt x="487" y="882"/>
                        </a:lnTo>
                        <a:lnTo>
                          <a:pt x="487" y="879"/>
                        </a:lnTo>
                        <a:lnTo>
                          <a:pt x="487" y="874"/>
                        </a:lnTo>
                        <a:lnTo>
                          <a:pt x="487" y="874"/>
                        </a:lnTo>
                        <a:lnTo>
                          <a:pt x="488" y="872"/>
                        </a:lnTo>
                        <a:lnTo>
                          <a:pt x="490" y="870"/>
                        </a:lnTo>
                        <a:lnTo>
                          <a:pt x="490" y="870"/>
                        </a:lnTo>
                        <a:lnTo>
                          <a:pt x="487" y="870"/>
                        </a:lnTo>
                        <a:lnTo>
                          <a:pt x="487" y="869"/>
                        </a:lnTo>
                        <a:lnTo>
                          <a:pt x="487" y="869"/>
                        </a:lnTo>
                        <a:lnTo>
                          <a:pt x="485" y="869"/>
                        </a:lnTo>
                        <a:lnTo>
                          <a:pt x="485" y="869"/>
                        </a:lnTo>
                        <a:lnTo>
                          <a:pt x="483" y="867"/>
                        </a:lnTo>
                        <a:lnTo>
                          <a:pt x="483" y="867"/>
                        </a:lnTo>
                        <a:lnTo>
                          <a:pt x="480" y="865"/>
                        </a:lnTo>
                        <a:lnTo>
                          <a:pt x="480" y="865"/>
                        </a:lnTo>
                        <a:lnTo>
                          <a:pt x="477" y="860"/>
                        </a:lnTo>
                        <a:lnTo>
                          <a:pt x="477" y="857"/>
                        </a:lnTo>
                        <a:lnTo>
                          <a:pt x="477" y="857"/>
                        </a:lnTo>
                        <a:lnTo>
                          <a:pt x="475" y="852"/>
                        </a:lnTo>
                        <a:lnTo>
                          <a:pt x="475" y="852"/>
                        </a:lnTo>
                        <a:lnTo>
                          <a:pt x="475" y="850"/>
                        </a:lnTo>
                        <a:lnTo>
                          <a:pt x="475" y="848"/>
                        </a:lnTo>
                        <a:lnTo>
                          <a:pt x="475" y="848"/>
                        </a:lnTo>
                        <a:lnTo>
                          <a:pt x="478" y="845"/>
                        </a:lnTo>
                        <a:lnTo>
                          <a:pt x="480" y="843"/>
                        </a:lnTo>
                        <a:lnTo>
                          <a:pt x="482" y="843"/>
                        </a:lnTo>
                        <a:lnTo>
                          <a:pt x="482" y="843"/>
                        </a:lnTo>
                        <a:lnTo>
                          <a:pt x="485" y="842"/>
                        </a:lnTo>
                        <a:lnTo>
                          <a:pt x="488" y="838"/>
                        </a:lnTo>
                        <a:lnTo>
                          <a:pt x="488" y="838"/>
                        </a:lnTo>
                        <a:lnTo>
                          <a:pt x="488" y="835"/>
                        </a:lnTo>
                        <a:lnTo>
                          <a:pt x="490" y="831"/>
                        </a:lnTo>
                        <a:lnTo>
                          <a:pt x="490" y="831"/>
                        </a:lnTo>
                        <a:lnTo>
                          <a:pt x="494" y="830"/>
                        </a:lnTo>
                        <a:lnTo>
                          <a:pt x="497" y="828"/>
                        </a:lnTo>
                        <a:lnTo>
                          <a:pt x="497" y="828"/>
                        </a:lnTo>
                        <a:lnTo>
                          <a:pt x="500" y="825"/>
                        </a:lnTo>
                        <a:lnTo>
                          <a:pt x="500" y="821"/>
                        </a:lnTo>
                        <a:lnTo>
                          <a:pt x="500" y="821"/>
                        </a:lnTo>
                        <a:lnTo>
                          <a:pt x="499" y="816"/>
                        </a:lnTo>
                        <a:lnTo>
                          <a:pt x="499" y="813"/>
                        </a:lnTo>
                        <a:lnTo>
                          <a:pt x="499" y="813"/>
                        </a:lnTo>
                        <a:lnTo>
                          <a:pt x="500" y="808"/>
                        </a:lnTo>
                        <a:lnTo>
                          <a:pt x="500" y="808"/>
                        </a:lnTo>
                        <a:lnTo>
                          <a:pt x="500" y="804"/>
                        </a:lnTo>
                        <a:lnTo>
                          <a:pt x="500" y="804"/>
                        </a:lnTo>
                        <a:lnTo>
                          <a:pt x="499" y="804"/>
                        </a:lnTo>
                        <a:lnTo>
                          <a:pt x="497" y="803"/>
                        </a:lnTo>
                        <a:lnTo>
                          <a:pt x="497" y="803"/>
                        </a:lnTo>
                        <a:lnTo>
                          <a:pt x="499" y="801"/>
                        </a:lnTo>
                        <a:lnTo>
                          <a:pt x="500" y="801"/>
                        </a:lnTo>
                        <a:lnTo>
                          <a:pt x="500" y="801"/>
                        </a:lnTo>
                        <a:lnTo>
                          <a:pt x="504" y="798"/>
                        </a:lnTo>
                        <a:lnTo>
                          <a:pt x="504" y="798"/>
                        </a:lnTo>
                        <a:lnTo>
                          <a:pt x="504" y="796"/>
                        </a:lnTo>
                        <a:lnTo>
                          <a:pt x="505" y="792"/>
                        </a:lnTo>
                        <a:lnTo>
                          <a:pt x="505" y="789"/>
                        </a:lnTo>
                        <a:lnTo>
                          <a:pt x="507" y="787"/>
                        </a:lnTo>
                        <a:lnTo>
                          <a:pt x="507" y="787"/>
                        </a:lnTo>
                        <a:lnTo>
                          <a:pt x="512" y="784"/>
                        </a:lnTo>
                        <a:lnTo>
                          <a:pt x="517" y="784"/>
                        </a:lnTo>
                        <a:lnTo>
                          <a:pt x="517" y="784"/>
                        </a:lnTo>
                        <a:lnTo>
                          <a:pt x="522" y="781"/>
                        </a:lnTo>
                        <a:lnTo>
                          <a:pt x="522" y="781"/>
                        </a:lnTo>
                        <a:lnTo>
                          <a:pt x="526" y="781"/>
                        </a:lnTo>
                        <a:lnTo>
                          <a:pt x="526" y="781"/>
                        </a:lnTo>
                        <a:lnTo>
                          <a:pt x="526" y="781"/>
                        </a:lnTo>
                        <a:lnTo>
                          <a:pt x="526" y="781"/>
                        </a:lnTo>
                        <a:lnTo>
                          <a:pt x="527" y="779"/>
                        </a:lnTo>
                        <a:lnTo>
                          <a:pt x="527" y="779"/>
                        </a:lnTo>
                        <a:lnTo>
                          <a:pt x="527" y="779"/>
                        </a:lnTo>
                        <a:lnTo>
                          <a:pt x="529" y="777"/>
                        </a:lnTo>
                        <a:lnTo>
                          <a:pt x="531" y="774"/>
                        </a:lnTo>
                        <a:lnTo>
                          <a:pt x="531" y="774"/>
                        </a:lnTo>
                        <a:lnTo>
                          <a:pt x="531" y="770"/>
                        </a:lnTo>
                        <a:lnTo>
                          <a:pt x="531" y="767"/>
                        </a:lnTo>
                        <a:lnTo>
                          <a:pt x="531" y="767"/>
                        </a:lnTo>
                        <a:lnTo>
                          <a:pt x="527" y="765"/>
                        </a:lnTo>
                        <a:lnTo>
                          <a:pt x="527" y="765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3" name="Freeform 58">
                    <a:extLst>
                      <a:ext uri="{FF2B5EF4-FFF2-40B4-BE49-F238E27FC236}">
                        <a16:creationId xmlns:a16="http://schemas.microsoft.com/office/drawing/2014/main" id="{D2CABA5D-9AD8-4F2A-94F2-076DD3D29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72992" y="1839465"/>
                    <a:ext cx="969610" cy="613044"/>
                  </a:xfrm>
                  <a:custGeom>
                    <a:avLst/>
                    <a:gdLst>
                      <a:gd name="T0" fmla="*/ 463 w 465"/>
                      <a:gd name="T1" fmla="*/ 73 h 294"/>
                      <a:gd name="T2" fmla="*/ 446 w 465"/>
                      <a:gd name="T3" fmla="*/ 55 h 294"/>
                      <a:gd name="T4" fmla="*/ 445 w 465"/>
                      <a:gd name="T5" fmla="*/ 46 h 294"/>
                      <a:gd name="T6" fmla="*/ 445 w 465"/>
                      <a:gd name="T7" fmla="*/ 38 h 294"/>
                      <a:gd name="T8" fmla="*/ 446 w 465"/>
                      <a:gd name="T9" fmla="*/ 27 h 294"/>
                      <a:gd name="T10" fmla="*/ 450 w 465"/>
                      <a:gd name="T11" fmla="*/ 17 h 294"/>
                      <a:gd name="T12" fmla="*/ 348 w 465"/>
                      <a:gd name="T13" fmla="*/ 16 h 294"/>
                      <a:gd name="T14" fmla="*/ 19 w 465"/>
                      <a:gd name="T15" fmla="*/ 0 h 294"/>
                      <a:gd name="T16" fmla="*/ 0 w 465"/>
                      <a:gd name="T17" fmla="*/ 245 h 294"/>
                      <a:gd name="T18" fmla="*/ 161 w 465"/>
                      <a:gd name="T19" fmla="*/ 257 h 294"/>
                      <a:gd name="T20" fmla="*/ 309 w 465"/>
                      <a:gd name="T21" fmla="*/ 262 h 294"/>
                      <a:gd name="T22" fmla="*/ 339 w 465"/>
                      <a:gd name="T23" fmla="*/ 262 h 294"/>
                      <a:gd name="T24" fmla="*/ 343 w 465"/>
                      <a:gd name="T25" fmla="*/ 262 h 294"/>
                      <a:gd name="T26" fmla="*/ 348 w 465"/>
                      <a:gd name="T27" fmla="*/ 263 h 294"/>
                      <a:gd name="T28" fmla="*/ 355 w 465"/>
                      <a:gd name="T29" fmla="*/ 267 h 294"/>
                      <a:gd name="T30" fmla="*/ 360 w 465"/>
                      <a:gd name="T31" fmla="*/ 272 h 294"/>
                      <a:gd name="T32" fmla="*/ 365 w 465"/>
                      <a:gd name="T33" fmla="*/ 274 h 294"/>
                      <a:gd name="T34" fmla="*/ 372 w 465"/>
                      <a:gd name="T35" fmla="*/ 275 h 294"/>
                      <a:gd name="T36" fmla="*/ 384 w 465"/>
                      <a:gd name="T37" fmla="*/ 274 h 294"/>
                      <a:gd name="T38" fmla="*/ 397 w 465"/>
                      <a:gd name="T39" fmla="*/ 274 h 294"/>
                      <a:gd name="T40" fmla="*/ 402 w 465"/>
                      <a:gd name="T41" fmla="*/ 274 h 294"/>
                      <a:gd name="T42" fmla="*/ 407 w 465"/>
                      <a:gd name="T43" fmla="*/ 277 h 294"/>
                      <a:gd name="T44" fmla="*/ 414 w 465"/>
                      <a:gd name="T45" fmla="*/ 279 h 294"/>
                      <a:gd name="T46" fmla="*/ 419 w 465"/>
                      <a:gd name="T47" fmla="*/ 279 h 294"/>
                      <a:gd name="T48" fmla="*/ 426 w 465"/>
                      <a:gd name="T49" fmla="*/ 279 h 294"/>
                      <a:gd name="T50" fmla="*/ 433 w 465"/>
                      <a:gd name="T51" fmla="*/ 284 h 294"/>
                      <a:gd name="T52" fmla="*/ 435 w 465"/>
                      <a:gd name="T53" fmla="*/ 287 h 294"/>
                      <a:gd name="T54" fmla="*/ 440 w 465"/>
                      <a:gd name="T55" fmla="*/ 289 h 294"/>
                      <a:gd name="T56" fmla="*/ 446 w 465"/>
                      <a:gd name="T57" fmla="*/ 292 h 294"/>
                      <a:gd name="T58" fmla="*/ 453 w 465"/>
                      <a:gd name="T59" fmla="*/ 294 h 294"/>
                      <a:gd name="T60" fmla="*/ 453 w 465"/>
                      <a:gd name="T61" fmla="*/ 294 h 294"/>
                      <a:gd name="T62" fmla="*/ 453 w 465"/>
                      <a:gd name="T63" fmla="*/ 291 h 294"/>
                      <a:gd name="T64" fmla="*/ 451 w 465"/>
                      <a:gd name="T65" fmla="*/ 279 h 294"/>
                      <a:gd name="T66" fmla="*/ 453 w 465"/>
                      <a:gd name="T67" fmla="*/ 274 h 294"/>
                      <a:gd name="T68" fmla="*/ 453 w 465"/>
                      <a:gd name="T69" fmla="*/ 267 h 294"/>
                      <a:gd name="T70" fmla="*/ 451 w 465"/>
                      <a:gd name="T71" fmla="*/ 262 h 294"/>
                      <a:gd name="T72" fmla="*/ 451 w 465"/>
                      <a:gd name="T73" fmla="*/ 257 h 294"/>
                      <a:gd name="T74" fmla="*/ 453 w 465"/>
                      <a:gd name="T75" fmla="*/ 250 h 294"/>
                      <a:gd name="T76" fmla="*/ 455 w 465"/>
                      <a:gd name="T77" fmla="*/ 246 h 294"/>
                      <a:gd name="T78" fmla="*/ 455 w 465"/>
                      <a:gd name="T79" fmla="*/ 245 h 294"/>
                      <a:gd name="T80" fmla="*/ 451 w 465"/>
                      <a:gd name="T81" fmla="*/ 240 h 294"/>
                      <a:gd name="T82" fmla="*/ 450 w 465"/>
                      <a:gd name="T83" fmla="*/ 236 h 294"/>
                      <a:gd name="T84" fmla="*/ 450 w 465"/>
                      <a:gd name="T85" fmla="*/ 233 h 294"/>
                      <a:gd name="T86" fmla="*/ 451 w 465"/>
                      <a:gd name="T87" fmla="*/ 228 h 294"/>
                      <a:gd name="T88" fmla="*/ 451 w 465"/>
                      <a:gd name="T89" fmla="*/ 223 h 294"/>
                      <a:gd name="T90" fmla="*/ 465 w 465"/>
                      <a:gd name="T91" fmla="*/ 223 h 2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465" h="294">
                        <a:moveTo>
                          <a:pt x="463" y="73"/>
                        </a:moveTo>
                        <a:lnTo>
                          <a:pt x="463" y="73"/>
                        </a:lnTo>
                        <a:lnTo>
                          <a:pt x="455" y="65"/>
                        </a:lnTo>
                        <a:lnTo>
                          <a:pt x="446" y="55"/>
                        </a:lnTo>
                        <a:lnTo>
                          <a:pt x="446" y="55"/>
                        </a:lnTo>
                        <a:lnTo>
                          <a:pt x="445" y="46"/>
                        </a:lnTo>
                        <a:lnTo>
                          <a:pt x="445" y="38"/>
                        </a:lnTo>
                        <a:lnTo>
                          <a:pt x="445" y="38"/>
                        </a:lnTo>
                        <a:lnTo>
                          <a:pt x="445" y="33"/>
                        </a:lnTo>
                        <a:lnTo>
                          <a:pt x="446" y="27"/>
                        </a:lnTo>
                        <a:lnTo>
                          <a:pt x="450" y="17"/>
                        </a:lnTo>
                        <a:lnTo>
                          <a:pt x="450" y="17"/>
                        </a:lnTo>
                        <a:lnTo>
                          <a:pt x="406" y="17"/>
                        </a:lnTo>
                        <a:lnTo>
                          <a:pt x="348" y="16"/>
                        </a:lnTo>
                        <a:lnTo>
                          <a:pt x="217" y="11"/>
                        </a:lnTo>
                        <a:lnTo>
                          <a:pt x="19" y="0"/>
                        </a:lnTo>
                        <a:lnTo>
                          <a:pt x="12" y="78"/>
                        </a:lnTo>
                        <a:lnTo>
                          <a:pt x="0" y="245"/>
                        </a:lnTo>
                        <a:lnTo>
                          <a:pt x="0" y="245"/>
                        </a:lnTo>
                        <a:lnTo>
                          <a:pt x="161" y="257"/>
                        </a:lnTo>
                        <a:lnTo>
                          <a:pt x="267" y="260"/>
                        </a:lnTo>
                        <a:lnTo>
                          <a:pt x="309" y="262"/>
                        </a:lnTo>
                        <a:lnTo>
                          <a:pt x="339" y="262"/>
                        </a:lnTo>
                        <a:lnTo>
                          <a:pt x="339" y="262"/>
                        </a:lnTo>
                        <a:lnTo>
                          <a:pt x="343" y="262"/>
                        </a:lnTo>
                        <a:lnTo>
                          <a:pt x="343" y="262"/>
                        </a:lnTo>
                        <a:lnTo>
                          <a:pt x="348" y="263"/>
                        </a:lnTo>
                        <a:lnTo>
                          <a:pt x="348" y="263"/>
                        </a:lnTo>
                        <a:lnTo>
                          <a:pt x="355" y="267"/>
                        </a:lnTo>
                        <a:lnTo>
                          <a:pt x="355" y="267"/>
                        </a:lnTo>
                        <a:lnTo>
                          <a:pt x="360" y="272"/>
                        </a:lnTo>
                        <a:lnTo>
                          <a:pt x="360" y="272"/>
                        </a:lnTo>
                        <a:lnTo>
                          <a:pt x="365" y="274"/>
                        </a:lnTo>
                        <a:lnTo>
                          <a:pt x="365" y="274"/>
                        </a:lnTo>
                        <a:lnTo>
                          <a:pt x="372" y="275"/>
                        </a:lnTo>
                        <a:lnTo>
                          <a:pt x="372" y="275"/>
                        </a:lnTo>
                        <a:lnTo>
                          <a:pt x="384" y="274"/>
                        </a:lnTo>
                        <a:lnTo>
                          <a:pt x="384" y="274"/>
                        </a:lnTo>
                        <a:lnTo>
                          <a:pt x="397" y="274"/>
                        </a:lnTo>
                        <a:lnTo>
                          <a:pt x="397" y="274"/>
                        </a:lnTo>
                        <a:lnTo>
                          <a:pt x="402" y="274"/>
                        </a:lnTo>
                        <a:lnTo>
                          <a:pt x="402" y="274"/>
                        </a:lnTo>
                        <a:lnTo>
                          <a:pt x="406" y="275"/>
                        </a:lnTo>
                        <a:lnTo>
                          <a:pt x="407" y="277"/>
                        </a:lnTo>
                        <a:lnTo>
                          <a:pt x="407" y="277"/>
                        </a:lnTo>
                        <a:lnTo>
                          <a:pt x="414" y="279"/>
                        </a:lnTo>
                        <a:lnTo>
                          <a:pt x="419" y="279"/>
                        </a:lnTo>
                        <a:lnTo>
                          <a:pt x="419" y="279"/>
                        </a:lnTo>
                        <a:lnTo>
                          <a:pt x="426" y="279"/>
                        </a:lnTo>
                        <a:lnTo>
                          <a:pt x="426" y="279"/>
                        </a:lnTo>
                        <a:lnTo>
                          <a:pt x="429" y="280"/>
                        </a:lnTo>
                        <a:lnTo>
                          <a:pt x="433" y="284"/>
                        </a:lnTo>
                        <a:lnTo>
                          <a:pt x="433" y="284"/>
                        </a:lnTo>
                        <a:lnTo>
                          <a:pt x="435" y="287"/>
                        </a:lnTo>
                        <a:lnTo>
                          <a:pt x="440" y="289"/>
                        </a:lnTo>
                        <a:lnTo>
                          <a:pt x="440" y="289"/>
                        </a:lnTo>
                        <a:lnTo>
                          <a:pt x="446" y="292"/>
                        </a:lnTo>
                        <a:lnTo>
                          <a:pt x="446" y="292"/>
                        </a:lnTo>
                        <a:lnTo>
                          <a:pt x="453" y="294"/>
                        </a:lnTo>
                        <a:lnTo>
                          <a:pt x="453" y="294"/>
                        </a:lnTo>
                        <a:lnTo>
                          <a:pt x="453" y="294"/>
                        </a:lnTo>
                        <a:lnTo>
                          <a:pt x="453" y="294"/>
                        </a:lnTo>
                        <a:lnTo>
                          <a:pt x="453" y="291"/>
                        </a:lnTo>
                        <a:lnTo>
                          <a:pt x="453" y="291"/>
                        </a:lnTo>
                        <a:lnTo>
                          <a:pt x="451" y="285"/>
                        </a:lnTo>
                        <a:lnTo>
                          <a:pt x="451" y="279"/>
                        </a:lnTo>
                        <a:lnTo>
                          <a:pt x="451" y="279"/>
                        </a:lnTo>
                        <a:lnTo>
                          <a:pt x="453" y="274"/>
                        </a:lnTo>
                        <a:lnTo>
                          <a:pt x="453" y="267"/>
                        </a:lnTo>
                        <a:lnTo>
                          <a:pt x="453" y="267"/>
                        </a:lnTo>
                        <a:lnTo>
                          <a:pt x="451" y="265"/>
                        </a:lnTo>
                        <a:lnTo>
                          <a:pt x="451" y="262"/>
                        </a:lnTo>
                        <a:lnTo>
                          <a:pt x="451" y="262"/>
                        </a:lnTo>
                        <a:lnTo>
                          <a:pt x="451" y="257"/>
                        </a:lnTo>
                        <a:lnTo>
                          <a:pt x="451" y="257"/>
                        </a:lnTo>
                        <a:lnTo>
                          <a:pt x="453" y="250"/>
                        </a:lnTo>
                        <a:lnTo>
                          <a:pt x="453" y="250"/>
                        </a:lnTo>
                        <a:lnTo>
                          <a:pt x="455" y="246"/>
                        </a:lnTo>
                        <a:lnTo>
                          <a:pt x="455" y="245"/>
                        </a:lnTo>
                        <a:lnTo>
                          <a:pt x="455" y="245"/>
                        </a:lnTo>
                        <a:lnTo>
                          <a:pt x="453" y="241"/>
                        </a:lnTo>
                        <a:lnTo>
                          <a:pt x="451" y="240"/>
                        </a:lnTo>
                        <a:lnTo>
                          <a:pt x="451" y="240"/>
                        </a:lnTo>
                        <a:lnTo>
                          <a:pt x="450" y="236"/>
                        </a:lnTo>
                        <a:lnTo>
                          <a:pt x="450" y="233"/>
                        </a:lnTo>
                        <a:lnTo>
                          <a:pt x="450" y="233"/>
                        </a:lnTo>
                        <a:lnTo>
                          <a:pt x="451" y="229"/>
                        </a:lnTo>
                        <a:lnTo>
                          <a:pt x="451" y="228"/>
                        </a:lnTo>
                        <a:lnTo>
                          <a:pt x="451" y="228"/>
                        </a:lnTo>
                        <a:lnTo>
                          <a:pt x="451" y="223"/>
                        </a:lnTo>
                        <a:lnTo>
                          <a:pt x="451" y="223"/>
                        </a:lnTo>
                        <a:lnTo>
                          <a:pt x="465" y="223"/>
                        </a:lnTo>
                        <a:lnTo>
                          <a:pt x="463" y="7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4" name="Freeform 59">
                    <a:extLst>
                      <a:ext uri="{FF2B5EF4-FFF2-40B4-BE49-F238E27FC236}">
                        <a16:creationId xmlns:a16="http://schemas.microsoft.com/office/drawing/2014/main" id="{405178BE-4ABE-4CB4-9337-1DF97E41C8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00146" y="2371189"/>
                    <a:ext cx="569254" cy="683940"/>
                  </a:xfrm>
                  <a:custGeom>
                    <a:avLst/>
                    <a:gdLst>
                      <a:gd name="T0" fmla="*/ 243 w 273"/>
                      <a:gd name="T1" fmla="*/ 8 h 328"/>
                      <a:gd name="T2" fmla="*/ 224 w 273"/>
                      <a:gd name="T3" fmla="*/ 24 h 328"/>
                      <a:gd name="T4" fmla="*/ 216 w 273"/>
                      <a:gd name="T5" fmla="*/ 34 h 328"/>
                      <a:gd name="T6" fmla="*/ 205 w 273"/>
                      <a:gd name="T7" fmla="*/ 39 h 328"/>
                      <a:gd name="T8" fmla="*/ 199 w 273"/>
                      <a:gd name="T9" fmla="*/ 51 h 328"/>
                      <a:gd name="T10" fmla="*/ 195 w 273"/>
                      <a:gd name="T11" fmla="*/ 58 h 328"/>
                      <a:gd name="T12" fmla="*/ 180 w 273"/>
                      <a:gd name="T13" fmla="*/ 63 h 328"/>
                      <a:gd name="T14" fmla="*/ 168 w 273"/>
                      <a:gd name="T15" fmla="*/ 61 h 328"/>
                      <a:gd name="T16" fmla="*/ 161 w 273"/>
                      <a:gd name="T17" fmla="*/ 64 h 328"/>
                      <a:gd name="T18" fmla="*/ 155 w 273"/>
                      <a:gd name="T19" fmla="*/ 73 h 328"/>
                      <a:gd name="T20" fmla="*/ 148 w 273"/>
                      <a:gd name="T21" fmla="*/ 73 h 328"/>
                      <a:gd name="T22" fmla="*/ 126 w 273"/>
                      <a:gd name="T23" fmla="*/ 73 h 328"/>
                      <a:gd name="T24" fmla="*/ 114 w 273"/>
                      <a:gd name="T25" fmla="*/ 75 h 328"/>
                      <a:gd name="T26" fmla="*/ 112 w 273"/>
                      <a:gd name="T27" fmla="*/ 73 h 328"/>
                      <a:gd name="T28" fmla="*/ 124 w 273"/>
                      <a:gd name="T29" fmla="*/ 66 h 328"/>
                      <a:gd name="T30" fmla="*/ 107 w 273"/>
                      <a:gd name="T31" fmla="*/ 64 h 328"/>
                      <a:gd name="T32" fmla="*/ 104 w 273"/>
                      <a:gd name="T33" fmla="*/ 61 h 328"/>
                      <a:gd name="T34" fmla="*/ 90 w 273"/>
                      <a:gd name="T35" fmla="*/ 59 h 328"/>
                      <a:gd name="T36" fmla="*/ 82 w 273"/>
                      <a:gd name="T37" fmla="*/ 58 h 328"/>
                      <a:gd name="T38" fmla="*/ 36 w 273"/>
                      <a:gd name="T39" fmla="*/ 63 h 328"/>
                      <a:gd name="T40" fmla="*/ 34 w 273"/>
                      <a:gd name="T41" fmla="*/ 299 h 328"/>
                      <a:gd name="T42" fmla="*/ 46 w 273"/>
                      <a:gd name="T43" fmla="*/ 297 h 328"/>
                      <a:gd name="T44" fmla="*/ 54 w 273"/>
                      <a:gd name="T45" fmla="*/ 299 h 328"/>
                      <a:gd name="T46" fmla="*/ 68 w 273"/>
                      <a:gd name="T47" fmla="*/ 302 h 328"/>
                      <a:gd name="T48" fmla="*/ 83 w 273"/>
                      <a:gd name="T49" fmla="*/ 312 h 328"/>
                      <a:gd name="T50" fmla="*/ 102 w 273"/>
                      <a:gd name="T51" fmla="*/ 316 h 328"/>
                      <a:gd name="T52" fmla="*/ 127 w 273"/>
                      <a:gd name="T53" fmla="*/ 312 h 328"/>
                      <a:gd name="T54" fmla="*/ 144 w 273"/>
                      <a:gd name="T55" fmla="*/ 314 h 328"/>
                      <a:gd name="T56" fmla="*/ 163 w 273"/>
                      <a:gd name="T57" fmla="*/ 328 h 328"/>
                      <a:gd name="T58" fmla="*/ 163 w 273"/>
                      <a:gd name="T59" fmla="*/ 328 h 328"/>
                      <a:gd name="T60" fmla="*/ 178 w 273"/>
                      <a:gd name="T61" fmla="*/ 326 h 328"/>
                      <a:gd name="T62" fmla="*/ 180 w 273"/>
                      <a:gd name="T63" fmla="*/ 322 h 328"/>
                      <a:gd name="T64" fmla="*/ 183 w 273"/>
                      <a:gd name="T65" fmla="*/ 317 h 328"/>
                      <a:gd name="T66" fmla="*/ 188 w 273"/>
                      <a:gd name="T67" fmla="*/ 314 h 328"/>
                      <a:gd name="T68" fmla="*/ 190 w 273"/>
                      <a:gd name="T69" fmla="*/ 311 h 328"/>
                      <a:gd name="T70" fmla="*/ 187 w 273"/>
                      <a:gd name="T71" fmla="*/ 300 h 328"/>
                      <a:gd name="T72" fmla="*/ 188 w 273"/>
                      <a:gd name="T73" fmla="*/ 290 h 328"/>
                      <a:gd name="T74" fmla="*/ 190 w 273"/>
                      <a:gd name="T75" fmla="*/ 278 h 328"/>
                      <a:gd name="T76" fmla="*/ 195 w 273"/>
                      <a:gd name="T77" fmla="*/ 273 h 328"/>
                      <a:gd name="T78" fmla="*/ 200 w 273"/>
                      <a:gd name="T79" fmla="*/ 277 h 328"/>
                      <a:gd name="T80" fmla="*/ 209 w 273"/>
                      <a:gd name="T81" fmla="*/ 277 h 328"/>
                      <a:gd name="T82" fmla="*/ 211 w 273"/>
                      <a:gd name="T83" fmla="*/ 270 h 328"/>
                      <a:gd name="T84" fmla="*/ 212 w 273"/>
                      <a:gd name="T85" fmla="*/ 258 h 328"/>
                      <a:gd name="T86" fmla="*/ 221 w 273"/>
                      <a:gd name="T87" fmla="*/ 249 h 328"/>
                      <a:gd name="T88" fmla="*/ 234 w 273"/>
                      <a:gd name="T89" fmla="*/ 243 h 328"/>
                      <a:gd name="T90" fmla="*/ 239 w 273"/>
                      <a:gd name="T91" fmla="*/ 236 h 328"/>
                      <a:gd name="T92" fmla="*/ 246 w 273"/>
                      <a:gd name="T93" fmla="*/ 226 h 328"/>
                      <a:gd name="T94" fmla="*/ 248 w 273"/>
                      <a:gd name="T95" fmla="*/ 221 h 328"/>
                      <a:gd name="T96" fmla="*/ 253 w 273"/>
                      <a:gd name="T97" fmla="*/ 214 h 328"/>
                      <a:gd name="T98" fmla="*/ 263 w 273"/>
                      <a:gd name="T99" fmla="*/ 207 h 328"/>
                      <a:gd name="T100" fmla="*/ 263 w 273"/>
                      <a:gd name="T101" fmla="*/ 200 h 328"/>
                      <a:gd name="T102" fmla="*/ 261 w 273"/>
                      <a:gd name="T103" fmla="*/ 187 h 328"/>
                      <a:gd name="T104" fmla="*/ 263 w 273"/>
                      <a:gd name="T105" fmla="*/ 171 h 328"/>
                      <a:gd name="T106" fmla="*/ 268 w 273"/>
                      <a:gd name="T107" fmla="*/ 149 h 328"/>
                      <a:gd name="T108" fmla="*/ 263 w 273"/>
                      <a:gd name="T109" fmla="*/ 136 h 328"/>
                      <a:gd name="T110" fmla="*/ 265 w 273"/>
                      <a:gd name="T111" fmla="*/ 127 h 328"/>
                      <a:gd name="T112" fmla="*/ 272 w 273"/>
                      <a:gd name="T113" fmla="*/ 122 h 328"/>
                      <a:gd name="T114" fmla="*/ 253 w 273"/>
                      <a:gd name="T115" fmla="*/ 0 h 328"/>
                      <a:gd name="T116" fmla="*/ 248 w 273"/>
                      <a:gd name="T117" fmla="*/ 3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273" h="328">
                        <a:moveTo>
                          <a:pt x="248" y="3"/>
                        </a:moveTo>
                        <a:lnTo>
                          <a:pt x="248" y="3"/>
                        </a:lnTo>
                        <a:lnTo>
                          <a:pt x="243" y="8"/>
                        </a:lnTo>
                        <a:lnTo>
                          <a:pt x="238" y="14"/>
                        </a:lnTo>
                        <a:lnTo>
                          <a:pt x="238" y="14"/>
                        </a:lnTo>
                        <a:lnTo>
                          <a:pt x="224" y="24"/>
                        </a:lnTo>
                        <a:lnTo>
                          <a:pt x="224" y="24"/>
                        </a:lnTo>
                        <a:lnTo>
                          <a:pt x="221" y="29"/>
                        </a:lnTo>
                        <a:lnTo>
                          <a:pt x="216" y="34"/>
                        </a:lnTo>
                        <a:lnTo>
                          <a:pt x="216" y="34"/>
                        </a:lnTo>
                        <a:lnTo>
                          <a:pt x="209" y="37"/>
                        </a:lnTo>
                        <a:lnTo>
                          <a:pt x="205" y="39"/>
                        </a:lnTo>
                        <a:lnTo>
                          <a:pt x="204" y="42"/>
                        </a:lnTo>
                        <a:lnTo>
                          <a:pt x="204" y="42"/>
                        </a:lnTo>
                        <a:lnTo>
                          <a:pt x="199" y="51"/>
                        </a:lnTo>
                        <a:lnTo>
                          <a:pt x="197" y="54"/>
                        </a:lnTo>
                        <a:lnTo>
                          <a:pt x="195" y="58"/>
                        </a:lnTo>
                        <a:lnTo>
                          <a:pt x="195" y="58"/>
                        </a:lnTo>
                        <a:lnTo>
                          <a:pt x="192" y="61"/>
                        </a:lnTo>
                        <a:lnTo>
                          <a:pt x="188" y="63"/>
                        </a:lnTo>
                        <a:lnTo>
                          <a:pt x="180" y="63"/>
                        </a:lnTo>
                        <a:lnTo>
                          <a:pt x="180" y="63"/>
                        </a:lnTo>
                        <a:lnTo>
                          <a:pt x="172" y="61"/>
                        </a:lnTo>
                        <a:lnTo>
                          <a:pt x="168" y="61"/>
                        </a:lnTo>
                        <a:lnTo>
                          <a:pt x="165" y="63"/>
                        </a:lnTo>
                        <a:lnTo>
                          <a:pt x="165" y="63"/>
                        </a:lnTo>
                        <a:lnTo>
                          <a:pt x="161" y="64"/>
                        </a:lnTo>
                        <a:lnTo>
                          <a:pt x="160" y="68"/>
                        </a:lnTo>
                        <a:lnTo>
                          <a:pt x="156" y="71"/>
                        </a:lnTo>
                        <a:lnTo>
                          <a:pt x="155" y="73"/>
                        </a:lnTo>
                        <a:lnTo>
                          <a:pt x="155" y="73"/>
                        </a:lnTo>
                        <a:lnTo>
                          <a:pt x="151" y="73"/>
                        </a:lnTo>
                        <a:lnTo>
                          <a:pt x="148" y="73"/>
                        </a:lnTo>
                        <a:lnTo>
                          <a:pt x="139" y="71"/>
                        </a:lnTo>
                        <a:lnTo>
                          <a:pt x="139" y="71"/>
                        </a:lnTo>
                        <a:lnTo>
                          <a:pt x="126" y="73"/>
                        </a:lnTo>
                        <a:lnTo>
                          <a:pt x="126" y="73"/>
                        </a:lnTo>
                        <a:lnTo>
                          <a:pt x="119" y="75"/>
                        </a:lnTo>
                        <a:lnTo>
                          <a:pt x="114" y="75"/>
                        </a:lnTo>
                        <a:lnTo>
                          <a:pt x="112" y="75"/>
                        </a:lnTo>
                        <a:lnTo>
                          <a:pt x="112" y="75"/>
                        </a:lnTo>
                        <a:lnTo>
                          <a:pt x="112" y="73"/>
                        </a:lnTo>
                        <a:lnTo>
                          <a:pt x="112" y="71"/>
                        </a:lnTo>
                        <a:lnTo>
                          <a:pt x="116" y="70"/>
                        </a:lnTo>
                        <a:lnTo>
                          <a:pt x="124" y="66"/>
                        </a:lnTo>
                        <a:lnTo>
                          <a:pt x="124" y="66"/>
                        </a:lnTo>
                        <a:lnTo>
                          <a:pt x="112" y="66"/>
                        </a:lnTo>
                        <a:lnTo>
                          <a:pt x="107" y="64"/>
                        </a:lnTo>
                        <a:lnTo>
                          <a:pt x="105" y="64"/>
                        </a:lnTo>
                        <a:lnTo>
                          <a:pt x="104" y="61"/>
                        </a:lnTo>
                        <a:lnTo>
                          <a:pt x="104" y="61"/>
                        </a:lnTo>
                        <a:lnTo>
                          <a:pt x="100" y="63"/>
                        </a:lnTo>
                        <a:lnTo>
                          <a:pt x="97" y="61"/>
                        </a:lnTo>
                        <a:lnTo>
                          <a:pt x="90" y="59"/>
                        </a:lnTo>
                        <a:lnTo>
                          <a:pt x="90" y="59"/>
                        </a:lnTo>
                        <a:lnTo>
                          <a:pt x="85" y="58"/>
                        </a:lnTo>
                        <a:lnTo>
                          <a:pt x="82" y="58"/>
                        </a:lnTo>
                        <a:lnTo>
                          <a:pt x="80" y="56"/>
                        </a:lnTo>
                        <a:lnTo>
                          <a:pt x="80" y="56"/>
                        </a:lnTo>
                        <a:lnTo>
                          <a:pt x="36" y="63"/>
                        </a:lnTo>
                        <a:lnTo>
                          <a:pt x="0" y="66"/>
                        </a:lnTo>
                        <a:lnTo>
                          <a:pt x="34" y="299"/>
                        </a:lnTo>
                        <a:lnTo>
                          <a:pt x="34" y="299"/>
                        </a:lnTo>
                        <a:lnTo>
                          <a:pt x="43" y="295"/>
                        </a:lnTo>
                        <a:lnTo>
                          <a:pt x="43" y="295"/>
                        </a:lnTo>
                        <a:lnTo>
                          <a:pt x="46" y="297"/>
                        </a:lnTo>
                        <a:lnTo>
                          <a:pt x="49" y="299"/>
                        </a:lnTo>
                        <a:lnTo>
                          <a:pt x="49" y="299"/>
                        </a:lnTo>
                        <a:lnTo>
                          <a:pt x="54" y="299"/>
                        </a:lnTo>
                        <a:lnTo>
                          <a:pt x="60" y="299"/>
                        </a:lnTo>
                        <a:lnTo>
                          <a:pt x="60" y="299"/>
                        </a:lnTo>
                        <a:lnTo>
                          <a:pt x="68" y="302"/>
                        </a:lnTo>
                        <a:lnTo>
                          <a:pt x="75" y="307"/>
                        </a:lnTo>
                        <a:lnTo>
                          <a:pt x="75" y="307"/>
                        </a:lnTo>
                        <a:lnTo>
                          <a:pt x="83" y="312"/>
                        </a:lnTo>
                        <a:lnTo>
                          <a:pt x="92" y="314"/>
                        </a:lnTo>
                        <a:lnTo>
                          <a:pt x="92" y="314"/>
                        </a:lnTo>
                        <a:lnTo>
                          <a:pt x="102" y="316"/>
                        </a:lnTo>
                        <a:lnTo>
                          <a:pt x="110" y="314"/>
                        </a:lnTo>
                        <a:lnTo>
                          <a:pt x="110" y="314"/>
                        </a:lnTo>
                        <a:lnTo>
                          <a:pt x="127" y="312"/>
                        </a:lnTo>
                        <a:lnTo>
                          <a:pt x="136" y="312"/>
                        </a:lnTo>
                        <a:lnTo>
                          <a:pt x="144" y="314"/>
                        </a:lnTo>
                        <a:lnTo>
                          <a:pt x="144" y="314"/>
                        </a:lnTo>
                        <a:lnTo>
                          <a:pt x="156" y="319"/>
                        </a:lnTo>
                        <a:lnTo>
                          <a:pt x="160" y="322"/>
                        </a:lnTo>
                        <a:lnTo>
                          <a:pt x="163" y="328"/>
                        </a:lnTo>
                        <a:lnTo>
                          <a:pt x="163" y="328"/>
                        </a:lnTo>
                        <a:lnTo>
                          <a:pt x="163" y="328"/>
                        </a:lnTo>
                        <a:lnTo>
                          <a:pt x="163" y="328"/>
                        </a:lnTo>
                        <a:lnTo>
                          <a:pt x="172" y="328"/>
                        </a:lnTo>
                        <a:lnTo>
                          <a:pt x="175" y="328"/>
                        </a:lnTo>
                        <a:lnTo>
                          <a:pt x="178" y="326"/>
                        </a:lnTo>
                        <a:lnTo>
                          <a:pt x="178" y="326"/>
                        </a:lnTo>
                        <a:lnTo>
                          <a:pt x="180" y="324"/>
                        </a:lnTo>
                        <a:lnTo>
                          <a:pt x="180" y="322"/>
                        </a:lnTo>
                        <a:lnTo>
                          <a:pt x="182" y="319"/>
                        </a:lnTo>
                        <a:lnTo>
                          <a:pt x="183" y="317"/>
                        </a:lnTo>
                        <a:lnTo>
                          <a:pt x="183" y="317"/>
                        </a:lnTo>
                        <a:lnTo>
                          <a:pt x="185" y="316"/>
                        </a:lnTo>
                        <a:lnTo>
                          <a:pt x="188" y="314"/>
                        </a:lnTo>
                        <a:lnTo>
                          <a:pt x="188" y="314"/>
                        </a:lnTo>
                        <a:lnTo>
                          <a:pt x="190" y="312"/>
                        </a:lnTo>
                        <a:lnTo>
                          <a:pt x="190" y="311"/>
                        </a:lnTo>
                        <a:lnTo>
                          <a:pt x="190" y="311"/>
                        </a:lnTo>
                        <a:lnTo>
                          <a:pt x="190" y="307"/>
                        </a:lnTo>
                        <a:lnTo>
                          <a:pt x="188" y="305"/>
                        </a:lnTo>
                        <a:lnTo>
                          <a:pt x="187" y="300"/>
                        </a:lnTo>
                        <a:lnTo>
                          <a:pt x="187" y="300"/>
                        </a:lnTo>
                        <a:lnTo>
                          <a:pt x="185" y="295"/>
                        </a:lnTo>
                        <a:lnTo>
                          <a:pt x="188" y="290"/>
                        </a:lnTo>
                        <a:lnTo>
                          <a:pt x="188" y="290"/>
                        </a:lnTo>
                        <a:lnTo>
                          <a:pt x="190" y="282"/>
                        </a:lnTo>
                        <a:lnTo>
                          <a:pt x="190" y="278"/>
                        </a:lnTo>
                        <a:lnTo>
                          <a:pt x="192" y="275"/>
                        </a:lnTo>
                        <a:lnTo>
                          <a:pt x="192" y="275"/>
                        </a:lnTo>
                        <a:lnTo>
                          <a:pt x="195" y="273"/>
                        </a:lnTo>
                        <a:lnTo>
                          <a:pt x="197" y="273"/>
                        </a:lnTo>
                        <a:lnTo>
                          <a:pt x="200" y="277"/>
                        </a:lnTo>
                        <a:lnTo>
                          <a:pt x="200" y="277"/>
                        </a:lnTo>
                        <a:lnTo>
                          <a:pt x="205" y="277"/>
                        </a:lnTo>
                        <a:lnTo>
                          <a:pt x="209" y="277"/>
                        </a:lnTo>
                        <a:lnTo>
                          <a:pt x="209" y="277"/>
                        </a:lnTo>
                        <a:lnTo>
                          <a:pt x="211" y="273"/>
                        </a:lnTo>
                        <a:lnTo>
                          <a:pt x="211" y="270"/>
                        </a:lnTo>
                        <a:lnTo>
                          <a:pt x="211" y="270"/>
                        </a:lnTo>
                        <a:lnTo>
                          <a:pt x="211" y="263"/>
                        </a:lnTo>
                        <a:lnTo>
                          <a:pt x="212" y="258"/>
                        </a:lnTo>
                        <a:lnTo>
                          <a:pt x="212" y="258"/>
                        </a:lnTo>
                        <a:lnTo>
                          <a:pt x="216" y="253"/>
                        </a:lnTo>
                        <a:lnTo>
                          <a:pt x="221" y="249"/>
                        </a:lnTo>
                        <a:lnTo>
                          <a:pt x="221" y="249"/>
                        </a:lnTo>
                        <a:lnTo>
                          <a:pt x="224" y="248"/>
                        </a:lnTo>
                        <a:lnTo>
                          <a:pt x="228" y="246"/>
                        </a:lnTo>
                        <a:lnTo>
                          <a:pt x="234" y="243"/>
                        </a:lnTo>
                        <a:lnTo>
                          <a:pt x="234" y="243"/>
                        </a:lnTo>
                        <a:lnTo>
                          <a:pt x="239" y="236"/>
                        </a:lnTo>
                        <a:lnTo>
                          <a:pt x="239" y="236"/>
                        </a:lnTo>
                        <a:lnTo>
                          <a:pt x="244" y="229"/>
                        </a:lnTo>
                        <a:lnTo>
                          <a:pt x="244" y="229"/>
                        </a:lnTo>
                        <a:lnTo>
                          <a:pt x="246" y="226"/>
                        </a:lnTo>
                        <a:lnTo>
                          <a:pt x="248" y="222"/>
                        </a:lnTo>
                        <a:lnTo>
                          <a:pt x="248" y="222"/>
                        </a:lnTo>
                        <a:lnTo>
                          <a:pt x="248" y="221"/>
                        </a:lnTo>
                        <a:lnTo>
                          <a:pt x="250" y="219"/>
                        </a:lnTo>
                        <a:lnTo>
                          <a:pt x="250" y="219"/>
                        </a:lnTo>
                        <a:lnTo>
                          <a:pt x="253" y="214"/>
                        </a:lnTo>
                        <a:lnTo>
                          <a:pt x="256" y="212"/>
                        </a:lnTo>
                        <a:lnTo>
                          <a:pt x="256" y="212"/>
                        </a:lnTo>
                        <a:lnTo>
                          <a:pt x="263" y="207"/>
                        </a:lnTo>
                        <a:lnTo>
                          <a:pt x="263" y="207"/>
                        </a:lnTo>
                        <a:lnTo>
                          <a:pt x="263" y="200"/>
                        </a:lnTo>
                        <a:lnTo>
                          <a:pt x="263" y="200"/>
                        </a:lnTo>
                        <a:lnTo>
                          <a:pt x="261" y="193"/>
                        </a:lnTo>
                        <a:lnTo>
                          <a:pt x="261" y="187"/>
                        </a:lnTo>
                        <a:lnTo>
                          <a:pt x="261" y="187"/>
                        </a:lnTo>
                        <a:lnTo>
                          <a:pt x="261" y="180"/>
                        </a:lnTo>
                        <a:lnTo>
                          <a:pt x="263" y="171"/>
                        </a:lnTo>
                        <a:lnTo>
                          <a:pt x="263" y="171"/>
                        </a:lnTo>
                        <a:lnTo>
                          <a:pt x="267" y="158"/>
                        </a:lnTo>
                        <a:lnTo>
                          <a:pt x="267" y="158"/>
                        </a:lnTo>
                        <a:lnTo>
                          <a:pt x="268" y="149"/>
                        </a:lnTo>
                        <a:lnTo>
                          <a:pt x="265" y="141"/>
                        </a:lnTo>
                        <a:lnTo>
                          <a:pt x="265" y="141"/>
                        </a:lnTo>
                        <a:lnTo>
                          <a:pt x="263" y="136"/>
                        </a:lnTo>
                        <a:lnTo>
                          <a:pt x="263" y="136"/>
                        </a:lnTo>
                        <a:lnTo>
                          <a:pt x="265" y="131"/>
                        </a:lnTo>
                        <a:lnTo>
                          <a:pt x="265" y="127"/>
                        </a:lnTo>
                        <a:lnTo>
                          <a:pt x="265" y="127"/>
                        </a:lnTo>
                        <a:lnTo>
                          <a:pt x="268" y="124"/>
                        </a:lnTo>
                        <a:lnTo>
                          <a:pt x="272" y="122"/>
                        </a:lnTo>
                        <a:lnTo>
                          <a:pt x="272" y="122"/>
                        </a:lnTo>
                        <a:lnTo>
                          <a:pt x="273" y="122"/>
                        </a:lnTo>
                        <a:lnTo>
                          <a:pt x="253" y="0"/>
                        </a:lnTo>
                        <a:lnTo>
                          <a:pt x="253" y="0"/>
                        </a:lnTo>
                        <a:lnTo>
                          <a:pt x="248" y="3"/>
                        </a:lnTo>
                        <a:lnTo>
                          <a:pt x="248" y="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5" name="Freeform 60">
                    <a:extLst>
                      <a:ext uri="{FF2B5EF4-FFF2-40B4-BE49-F238E27FC236}">
                        <a16:creationId xmlns:a16="http://schemas.microsoft.com/office/drawing/2014/main" id="{1895BB5D-6D4E-41AC-87F9-2D60A38F1A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25335" y="2789603"/>
                    <a:ext cx="879947" cy="792370"/>
                  </a:xfrm>
                  <a:custGeom>
                    <a:avLst/>
                    <a:gdLst>
                      <a:gd name="T0" fmla="*/ 415 w 422"/>
                      <a:gd name="T1" fmla="*/ 294 h 380"/>
                      <a:gd name="T2" fmla="*/ 407 w 422"/>
                      <a:gd name="T3" fmla="*/ 288 h 380"/>
                      <a:gd name="T4" fmla="*/ 397 w 422"/>
                      <a:gd name="T5" fmla="*/ 273 h 380"/>
                      <a:gd name="T6" fmla="*/ 395 w 422"/>
                      <a:gd name="T7" fmla="*/ 248 h 380"/>
                      <a:gd name="T8" fmla="*/ 385 w 422"/>
                      <a:gd name="T9" fmla="*/ 232 h 380"/>
                      <a:gd name="T10" fmla="*/ 382 w 422"/>
                      <a:gd name="T11" fmla="*/ 222 h 380"/>
                      <a:gd name="T12" fmla="*/ 371 w 422"/>
                      <a:gd name="T13" fmla="*/ 222 h 380"/>
                      <a:gd name="T14" fmla="*/ 359 w 422"/>
                      <a:gd name="T15" fmla="*/ 214 h 380"/>
                      <a:gd name="T16" fmla="*/ 339 w 422"/>
                      <a:gd name="T17" fmla="*/ 193 h 380"/>
                      <a:gd name="T18" fmla="*/ 341 w 422"/>
                      <a:gd name="T19" fmla="*/ 182 h 380"/>
                      <a:gd name="T20" fmla="*/ 346 w 422"/>
                      <a:gd name="T21" fmla="*/ 166 h 380"/>
                      <a:gd name="T22" fmla="*/ 344 w 422"/>
                      <a:gd name="T23" fmla="*/ 141 h 380"/>
                      <a:gd name="T24" fmla="*/ 332 w 422"/>
                      <a:gd name="T25" fmla="*/ 136 h 380"/>
                      <a:gd name="T26" fmla="*/ 322 w 422"/>
                      <a:gd name="T27" fmla="*/ 142 h 380"/>
                      <a:gd name="T28" fmla="*/ 312 w 422"/>
                      <a:gd name="T29" fmla="*/ 127 h 380"/>
                      <a:gd name="T30" fmla="*/ 305 w 422"/>
                      <a:gd name="T31" fmla="*/ 107 h 380"/>
                      <a:gd name="T32" fmla="*/ 295 w 422"/>
                      <a:gd name="T33" fmla="*/ 102 h 380"/>
                      <a:gd name="T34" fmla="*/ 285 w 422"/>
                      <a:gd name="T35" fmla="*/ 88 h 380"/>
                      <a:gd name="T36" fmla="*/ 271 w 422"/>
                      <a:gd name="T37" fmla="*/ 78 h 380"/>
                      <a:gd name="T38" fmla="*/ 258 w 422"/>
                      <a:gd name="T39" fmla="*/ 47 h 380"/>
                      <a:gd name="T40" fmla="*/ 258 w 422"/>
                      <a:gd name="T41" fmla="*/ 30 h 380"/>
                      <a:gd name="T42" fmla="*/ 254 w 422"/>
                      <a:gd name="T43" fmla="*/ 12 h 380"/>
                      <a:gd name="T44" fmla="*/ 254 w 422"/>
                      <a:gd name="T45" fmla="*/ 10 h 380"/>
                      <a:gd name="T46" fmla="*/ 248 w 422"/>
                      <a:gd name="T47" fmla="*/ 5 h 380"/>
                      <a:gd name="T48" fmla="*/ 242 w 422"/>
                      <a:gd name="T49" fmla="*/ 0 h 380"/>
                      <a:gd name="T50" fmla="*/ 5 w 422"/>
                      <a:gd name="T51" fmla="*/ 30 h 380"/>
                      <a:gd name="T52" fmla="*/ 15 w 422"/>
                      <a:gd name="T53" fmla="*/ 41 h 380"/>
                      <a:gd name="T54" fmla="*/ 24 w 422"/>
                      <a:gd name="T55" fmla="*/ 56 h 380"/>
                      <a:gd name="T56" fmla="*/ 29 w 422"/>
                      <a:gd name="T57" fmla="*/ 64 h 380"/>
                      <a:gd name="T58" fmla="*/ 42 w 422"/>
                      <a:gd name="T59" fmla="*/ 68 h 380"/>
                      <a:gd name="T60" fmla="*/ 46 w 422"/>
                      <a:gd name="T61" fmla="*/ 80 h 380"/>
                      <a:gd name="T62" fmla="*/ 42 w 422"/>
                      <a:gd name="T63" fmla="*/ 97 h 380"/>
                      <a:gd name="T64" fmla="*/ 42 w 422"/>
                      <a:gd name="T65" fmla="*/ 107 h 380"/>
                      <a:gd name="T66" fmla="*/ 57 w 422"/>
                      <a:gd name="T67" fmla="*/ 120 h 380"/>
                      <a:gd name="T68" fmla="*/ 68 w 422"/>
                      <a:gd name="T69" fmla="*/ 134 h 380"/>
                      <a:gd name="T70" fmla="*/ 141 w 422"/>
                      <a:gd name="T71" fmla="*/ 351 h 380"/>
                      <a:gd name="T72" fmla="*/ 366 w 422"/>
                      <a:gd name="T73" fmla="*/ 339 h 380"/>
                      <a:gd name="T74" fmla="*/ 366 w 422"/>
                      <a:gd name="T75" fmla="*/ 338 h 380"/>
                      <a:gd name="T76" fmla="*/ 366 w 422"/>
                      <a:gd name="T77" fmla="*/ 339 h 380"/>
                      <a:gd name="T78" fmla="*/ 370 w 422"/>
                      <a:gd name="T79" fmla="*/ 353 h 380"/>
                      <a:gd name="T80" fmla="*/ 361 w 422"/>
                      <a:gd name="T81" fmla="*/ 372 h 380"/>
                      <a:gd name="T82" fmla="*/ 366 w 422"/>
                      <a:gd name="T83" fmla="*/ 380 h 380"/>
                      <a:gd name="T84" fmla="*/ 399 w 422"/>
                      <a:gd name="T85" fmla="*/ 378 h 380"/>
                      <a:gd name="T86" fmla="*/ 400 w 422"/>
                      <a:gd name="T87" fmla="*/ 350 h 380"/>
                      <a:gd name="T88" fmla="*/ 404 w 422"/>
                      <a:gd name="T89" fmla="*/ 341 h 380"/>
                      <a:gd name="T90" fmla="*/ 405 w 422"/>
                      <a:gd name="T91" fmla="*/ 338 h 380"/>
                      <a:gd name="T92" fmla="*/ 407 w 422"/>
                      <a:gd name="T93" fmla="*/ 333 h 380"/>
                      <a:gd name="T94" fmla="*/ 407 w 422"/>
                      <a:gd name="T95" fmla="*/ 331 h 380"/>
                      <a:gd name="T96" fmla="*/ 407 w 422"/>
                      <a:gd name="T97" fmla="*/ 331 h 380"/>
                      <a:gd name="T98" fmla="*/ 410 w 422"/>
                      <a:gd name="T99" fmla="*/ 328 h 380"/>
                      <a:gd name="T100" fmla="*/ 419 w 422"/>
                      <a:gd name="T101" fmla="*/ 328 h 380"/>
                      <a:gd name="T102" fmla="*/ 422 w 422"/>
                      <a:gd name="T103" fmla="*/ 309 h 3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422" h="380">
                        <a:moveTo>
                          <a:pt x="419" y="297"/>
                        </a:moveTo>
                        <a:lnTo>
                          <a:pt x="419" y="297"/>
                        </a:lnTo>
                        <a:lnTo>
                          <a:pt x="417" y="294"/>
                        </a:lnTo>
                        <a:lnTo>
                          <a:pt x="415" y="294"/>
                        </a:lnTo>
                        <a:lnTo>
                          <a:pt x="415" y="294"/>
                        </a:lnTo>
                        <a:lnTo>
                          <a:pt x="410" y="292"/>
                        </a:lnTo>
                        <a:lnTo>
                          <a:pt x="407" y="288"/>
                        </a:lnTo>
                        <a:lnTo>
                          <a:pt x="407" y="288"/>
                        </a:lnTo>
                        <a:lnTo>
                          <a:pt x="404" y="283"/>
                        </a:lnTo>
                        <a:lnTo>
                          <a:pt x="399" y="278"/>
                        </a:lnTo>
                        <a:lnTo>
                          <a:pt x="399" y="278"/>
                        </a:lnTo>
                        <a:lnTo>
                          <a:pt x="397" y="273"/>
                        </a:lnTo>
                        <a:lnTo>
                          <a:pt x="397" y="266"/>
                        </a:lnTo>
                        <a:lnTo>
                          <a:pt x="397" y="255"/>
                        </a:lnTo>
                        <a:lnTo>
                          <a:pt x="397" y="255"/>
                        </a:lnTo>
                        <a:lnTo>
                          <a:pt x="395" y="248"/>
                        </a:lnTo>
                        <a:lnTo>
                          <a:pt x="393" y="243"/>
                        </a:lnTo>
                        <a:lnTo>
                          <a:pt x="393" y="243"/>
                        </a:lnTo>
                        <a:lnTo>
                          <a:pt x="388" y="238"/>
                        </a:lnTo>
                        <a:lnTo>
                          <a:pt x="385" y="232"/>
                        </a:lnTo>
                        <a:lnTo>
                          <a:pt x="385" y="232"/>
                        </a:lnTo>
                        <a:lnTo>
                          <a:pt x="383" y="227"/>
                        </a:lnTo>
                        <a:lnTo>
                          <a:pt x="383" y="224"/>
                        </a:lnTo>
                        <a:lnTo>
                          <a:pt x="382" y="222"/>
                        </a:lnTo>
                        <a:lnTo>
                          <a:pt x="382" y="222"/>
                        </a:lnTo>
                        <a:lnTo>
                          <a:pt x="378" y="222"/>
                        </a:lnTo>
                        <a:lnTo>
                          <a:pt x="375" y="222"/>
                        </a:lnTo>
                        <a:lnTo>
                          <a:pt x="371" y="222"/>
                        </a:lnTo>
                        <a:lnTo>
                          <a:pt x="368" y="222"/>
                        </a:lnTo>
                        <a:lnTo>
                          <a:pt x="368" y="222"/>
                        </a:lnTo>
                        <a:lnTo>
                          <a:pt x="365" y="219"/>
                        </a:lnTo>
                        <a:lnTo>
                          <a:pt x="359" y="214"/>
                        </a:lnTo>
                        <a:lnTo>
                          <a:pt x="351" y="204"/>
                        </a:lnTo>
                        <a:lnTo>
                          <a:pt x="351" y="204"/>
                        </a:lnTo>
                        <a:lnTo>
                          <a:pt x="343" y="197"/>
                        </a:lnTo>
                        <a:lnTo>
                          <a:pt x="339" y="193"/>
                        </a:lnTo>
                        <a:lnTo>
                          <a:pt x="339" y="187"/>
                        </a:lnTo>
                        <a:lnTo>
                          <a:pt x="339" y="187"/>
                        </a:lnTo>
                        <a:lnTo>
                          <a:pt x="341" y="182"/>
                        </a:lnTo>
                        <a:lnTo>
                          <a:pt x="341" y="182"/>
                        </a:lnTo>
                        <a:lnTo>
                          <a:pt x="343" y="176"/>
                        </a:lnTo>
                        <a:lnTo>
                          <a:pt x="343" y="176"/>
                        </a:lnTo>
                        <a:lnTo>
                          <a:pt x="346" y="166"/>
                        </a:lnTo>
                        <a:lnTo>
                          <a:pt x="346" y="166"/>
                        </a:lnTo>
                        <a:lnTo>
                          <a:pt x="348" y="159"/>
                        </a:lnTo>
                        <a:lnTo>
                          <a:pt x="348" y="153"/>
                        </a:lnTo>
                        <a:lnTo>
                          <a:pt x="348" y="148"/>
                        </a:lnTo>
                        <a:lnTo>
                          <a:pt x="344" y="141"/>
                        </a:lnTo>
                        <a:lnTo>
                          <a:pt x="344" y="141"/>
                        </a:lnTo>
                        <a:lnTo>
                          <a:pt x="341" y="136"/>
                        </a:lnTo>
                        <a:lnTo>
                          <a:pt x="336" y="134"/>
                        </a:lnTo>
                        <a:lnTo>
                          <a:pt x="332" y="136"/>
                        </a:lnTo>
                        <a:lnTo>
                          <a:pt x="327" y="139"/>
                        </a:lnTo>
                        <a:lnTo>
                          <a:pt x="327" y="139"/>
                        </a:lnTo>
                        <a:lnTo>
                          <a:pt x="324" y="141"/>
                        </a:lnTo>
                        <a:lnTo>
                          <a:pt x="322" y="142"/>
                        </a:lnTo>
                        <a:lnTo>
                          <a:pt x="319" y="139"/>
                        </a:lnTo>
                        <a:lnTo>
                          <a:pt x="319" y="139"/>
                        </a:lnTo>
                        <a:lnTo>
                          <a:pt x="314" y="134"/>
                        </a:lnTo>
                        <a:lnTo>
                          <a:pt x="312" y="127"/>
                        </a:lnTo>
                        <a:lnTo>
                          <a:pt x="312" y="127"/>
                        </a:lnTo>
                        <a:lnTo>
                          <a:pt x="310" y="117"/>
                        </a:lnTo>
                        <a:lnTo>
                          <a:pt x="309" y="112"/>
                        </a:lnTo>
                        <a:lnTo>
                          <a:pt x="305" y="107"/>
                        </a:lnTo>
                        <a:lnTo>
                          <a:pt x="305" y="107"/>
                        </a:lnTo>
                        <a:lnTo>
                          <a:pt x="300" y="103"/>
                        </a:lnTo>
                        <a:lnTo>
                          <a:pt x="295" y="102"/>
                        </a:lnTo>
                        <a:lnTo>
                          <a:pt x="295" y="102"/>
                        </a:lnTo>
                        <a:lnTo>
                          <a:pt x="292" y="97"/>
                        </a:lnTo>
                        <a:lnTo>
                          <a:pt x="288" y="92"/>
                        </a:lnTo>
                        <a:lnTo>
                          <a:pt x="288" y="92"/>
                        </a:lnTo>
                        <a:lnTo>
                          <a:pt x="285" y="88"/>
                        </a:lnTo>
                        <a:lnTo>
                          <a:pt x="280" y="85"/>
                        </a:lnTo>
                        <a:lnTo>
                          <a:pt x="275" y="81"/>
                        </a:lnTo>
                        <a:lnTo>
                          <a:pt x="271" y="78"/>
                        </a:lnTo>
                        <a:lnTo>
                          <a:pt x="271" y="78"/>
                        </a:lnTo>
                        <a:lnTo>
                          <a:pt x="264" y="68"/>
                        </a:lnTo>
                        <a:lnTo>
                          <a:pt x="261" y="58"/>
                        </a:lnTo>
                        <a:lnTo>
                          <a:pt x="261" y="58"/>
                        </a:lnTo>
                        <a:lnTo>
                          <a:pt x="258" y="47"/>
                        </a:lnTo>
                        <a:lnTo>
                          <a:pt x="256" y="41"/>
                        </a:lnTo>
                        <a:lnTo>
                          <a:pt x="256" y="36"/>
                        </a:lnTo>
                        <a:lnTo>
                          <a:pt x="256" y="36"/>
                        </a:lnTo>
                        <a:lnTo>
                          <a:pt x="258" y="30"/>
                        </a:lnTo>
                        <a:lnTo>
                          <a:pt x="258" y="24"/>
                        </a:lnTo>
                        <a:lnTo>
                          <a:pt x="258" y="24"/>
                        </a:lnTo>
                        <a:lnTo>
                          <a:pt x="256" y="19"/>
                        </a:lnTo>
                        <a:lnTo>
                          <a:pt x="254" y="12"/>
                        </a:lnTo>
                        <a:lnTo>
                          <a:pt x="254" y="12"/>
                        </a:lnTo>
                        <a:lnTo>
                          <a:pt x="254" y="12"/>
                        </a:lnTo>
                        <a:lnTo>
                          <a:pt x="254" y="12"/>
                        </a:lnTo>
                        <a:lnTo>
                          <a:pt x="254" y="10"/>
                        </a:lnTo>
                        <a:lnTo>
                          <a:pt x="254" y="10"/>
                        </a:lnTo>
                        <a:lnTo>
                          <a:pt x="249" y="8"/>
                        </a:lnTo>
                        <a:lnTo>
                          <a:pt x="249" y="8"/>
                        </a:lnTo>
                        <a:lnTo>
                          <a:pt x="248" y="5"/>
                        </a:lnTo>
                        <a:lnTo>
                          <a:pt x="248" y="5"/>
                        </a:lnTo>
                        <a:lnTo>
                          <a:pt x="244" y="2"/>
                        </a:lnTo>
                        <a:lnTo>
                          <a:pt x="244" y="2"/>
                        </a:lnTo>
                        <a:lnTo>
                          <a:pt x="242" y="0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1" y="19"/>
                        </a:lnTo>
                        <a:lnTo>
                          <a:pt x="5" y="30"/>
                        </a:lnTo>
                        <a:lnTo>
                          <a:pt x="5" y="30"/>
                        </a:lnTo>
                        <a:lnTo>
                          <a:pt x="7" y="34"/>
                        </a:lnTo>
                        <a:lnTo>
                          <a:pt x="12" y="37"/>
                        </a:lnTo>
                        <a:lnTo>
                          <a:pt x="15" y="41"/>
                        </a:lnTo>
                        <a:lnTo>
                          <a:pt x="20" y="44"/>
                        </a:lnTo>
                        <a:lnTo>
                          <a:pt x="20" y="44"/>
                        </a:lnTo>
                        <a:lnTo>
                          <a:pt x="22" y="49"/>
                        </a:lnTo>
                        <a:lnTo>
                          <a:pt x="24" y="56"/>
                        </a:lnTo>
                        <a:lnTo>
                          <a:pt x="24" y="56"/>
                        </a:lnTo>
                        <a:lnTo>
                          <a:pt x="25" y="59"/>
                        </a:lnTo>
                        <a:lnTo>
                          <a:pt x="25" y="59"/>
                        </a:lnTo>
                        <a:lnTo>
                          <a:pt x="29" y="64"/>
                        </a:lnTo>
                        <a:lnTo>
                          <a:pt x="29" y="64"/>
                        </a:lnTo>
                        <a:lnTo>
                          <a:pt x="32" y="68"/>
                        </a:lnTo>
                        <a:lnTo>
                          <a:pt x="37" y="68"/>
                        </a:lnTo>
                        <a:lnTo>
                          <a:pt x="42" y="68"/>
                        </a:lnTo>
                        <a:lnTo>
                          <a:pt x="46" y="70"/>
                        </a:lnTo>
                        <a:lnTo>
                          <a:pt x="46" y="70"/>
                        </a:lnTo>
                        <a:lnTo>
                          <a:pt x="47" y="75"/>
                        </a:lnTo>
                        <a:lnTo>
                          <a:pt x="46" y="80"/>
                        </a:lnTo>
                        <a:lnTo>
                          <a:pt x="42" y="88"/>
                        </a:lnTo>
                        <a:lnTo>
                          <a:pt x="42" y="88"/>
                        </a:lnTo>
                        <a:lnTo>
                          <a:pt x="40" y="93"/>
                        </a:lnTo>
                        <a:lnTo>
                          <a:pt x="42" y="97"/>
                        </a:lnTo>
                        <a:lnTo>
                          <a:pt x="42" y="97"/>
                        </a:lnTo>
                        <a:lnTo>
                          <a:pt x="40" y="102"/>
                        </a:lnTo>
                        <a:lnTo>
                          <a:pt x="42" y="107"/>
                        </a:lnTo>
                        <a:lnTo>
                          <a:pt x="42" y="107"/>
                        </a:lnTo>
                        <a:lnTo>
                          <a:pt x="46" y="110"/>
                        </a:lnTo>
                        <a:lnTo>
                          <a:pt x="49" y="114"/>
                        </a:lnTo>
                        <a:lnTo>
                          <a:pt x="49" y="114"/>
                        </a:lnTo>
                        <a:lnTo>
                          <a:pt x="57" y="120"/>
                        </a:lnTo>
                        <a:lnTo>
                          <a:pt x="57" y="120"/>
                        </a:lnTo>
                        <a:lnTo>
                          <a:pt x="64" y="127"/>
                        </a:lnTo>
                        <a:lnTo>
                          <a:pt x="68" y="131"/>
                        </a:lnTo>
                        <a:lnTo>
                          <a:pt x="68" y="134"/>
                        </a:lnTo>
                        <a:lnTo>
                          <a:pt x="74" y="309"/>
                        </a:lnTo>
                        <a:lnTo>
                          <a:pt x="76" y="353"/>
                        </a:lnTo>
                        <a:lnTo>
                          <a:pt x="76" y="353"/>
                        </a:lnTo>
                        <a:lnTo>
                          <a:pt x="141" y="351"/>
                        </a:lnTo>
                        <a:lnTo>
                          <a:pt x="237" y="346"/>
                        </a:lnTo>
                        <a:lnTo>
                          <a:pt x="366" y="339"/>
                        </a:lnTo>
                        <a:lnTo>
                          <a:pt x="366" y="339"/>
                        </a:lnTo>
                        <a:lnTo>
                          <a:pt x="366" y="339"/>
                        </a:lnTo>
                        <a:lnTo>
                          <a:pt x="365" y="338"/>
                        </a:lnTo>
                        <a:lnTo>
                          <a:pt x="365" y="338"/>
                        </a:lnTo>
                        <a:lnTo>
                          <a:pt x="366" y="338"/>
                        </a:lnTo>
                        <a:lnTo>
                          <a:pt x="366" y="338"/>
                        </a:lnTo>
                        <a:lnTo>
                          <a:pt x="366" y="339"/>
                        </a:lnTo>
                        <a:lnTo>
                          <a:pt x="366" y="339"/>
                        </a:lnTo>
                        <a:lnTo>
                          <a:pt x="366" y="339"/>
                        </a:lnTo>
                        <a:lnTo>
                          <a:pt x="366" y="339"/>
                        </a:lnTo>
                        <a:lnTo>
                          <a:pt x="368" y="343"/>
                        </a:lnTo>
                        <a:lnTo>
                          <a:pt x="370" y="348"/>
                        </a:lnTo>
                        <a:lnTo>
                          <a:pt x="370" y="348"/>
                        </a:lnTo>
                        <a:lnTo>
                          <a:pt x="370" y="353"/>
                        </a:lnTo>
                        <a:lnTo>
                          <a:pt x="370" y="353"/>
                        </a:lnTo>
                        <a:lnTo>
                          <a:pt x="366" y="360"/>
                        </a:lnTo>
                        <a:lnTo>
                          <a:pt x="366" y="360"/>
                        </a:lnTo>
                        <a:lnTo>
                          <a:pt x="361" y="372"/>
                        </a:lnTo>
                        <a:lnTo>
                          <a:pt x="361" y="375"/>
                        </a:lnTo>
                        <a:lnTo>
                          <a:pt x="361" y="378"/>
                        </a:lnTo>
                        <a:lnTo>
                          <a:pt x="363" y="380"/>
                        </a:lnTo>
                        <a:lnTo>
                          <a:pt x="366" y="380"/>
                        </a:lnTo>
                        <a:lnTo>
                          <a:pt x="366" y="380"/>
                        </a:lnTo>
                        <a:lnTo>
                          <a:pt x="383" y="380"/>
                        </a:lnTo>
                        <a:lnTo>
                          <a:pt x="399" y="378"/>
                        </a:lnTo>
                        <a:lnTo>
                          <a:pt x="399" y="378"/>
                        </a:lnTo>
                        <a:lnTo>
                          <a:pt x="399" y="373"/>
                        </a:lnTo>
                        <a:lnTo>
                          <a:pt x="399" y="373"/>
                        </a:lnTo>
                        <a:lnTo>
                          <a:pt x="399" y="361"/>
                        </a:lnTo>
                        <a:lnTo>
                          <a:pt x="400" y="350"/>
                        </a:lnTo>
                        <a:lnTo>
                          <a:pt x="400" y="350"/>
                        </a:lnTo>
                        <a:lnTo>
                          <a:pt x="402" y="344"/>
                        </a:lnTo>
                        <a:lnTo>
                          <a:pt x="404" y="341"/>
                        </a:lnTo>
                        <a:lnTo>
                          <a:pt x="404" y="341"/>
                        </a:lnTo>
                        <a:lnTo>
                          <a:pt x="405" y="338"/>
                        </a:lnTo>
                        <a:lnTo>
                          <a:pt x="405" y="338"/>
                        </a:lnTo>
                        <a:lnTo>
                          <a:pt x="405" y="338"/>
                        </a:lnTo>
                        <a:lnTo>
                          <a:pt x="405" y="338"/>
                        </a:lnTo>
                        <a:lnTo>
                          <a:pt x="405" y="336"/>
                        </a:lnTo>
                        <a:lnTo>
                          <a:pt x="405" y="336"/>
                        </a:lnTo>
                        <a:lnTo>
                          <a:pt x="407" y="333"/>
                        </a:lnTo>
                        <a:lnTo>
                          <a:pt x="407" y="333"/>
                        </a:lnTo>
                        <a:lnTo>
                          <a:pt x="407" y="333"/>
                        </a:lnTo>
                        <a:lnTo>
                          <a:pt x="407" y="333"/>
                        </a:lnTo>
                        <a:lnTo>
                          <a:pt x="407" y="333"/>
                        </a:lnTo>
                        <a:lnTo>
                          <a:pt x="407" y="331"/>
                        </a:lnTo>
                        <a:lnTo>
                          <a:pt x="407" y="331"/>
                        </a:lnTo>
                        <a:lnTo>
                          <a:pt x="407" y="331"/>
                        </a:lnTo>
                        <a:lnTo>
                          <a:pt x="407" y="331"/>
                        </a:lnTo>
                        <a:lnTo>
                          <a:pt x="407" y="331"/>
                        </a:lnTo>
                        <a:lnTo>
                          <a:pt x="407" y="331"/>
                        </a:lnTo>
                        <a:lnTo>
                          <a:pt x="409" y="329"/>
                        </a:lnTo>
                        <a:lnTo>
                          <a:pt x="409" y="329"/>
                        </a:lnTo>
                        <a:lnTo>
                          <a:pt x="410" y="328"/>
                        </a:lnTo>
                        <a:lnTo>
                          <a:pt x="414" y="328"/>
                        </a:lnTo>
                        <a:lnTo>
                          <a:pt x="415" y="328"/>
                        </a:lnTo>
                        <a:lnTo>
                          <a:pt x="419" y="328"/>
                        </a:lnTo>
                        <a:lnTo>
                          <a:pt x="419" y="328"/>
                        </a:lnTo>
                        <a:lnTo>
                          <a:pt x="422" y="324"/>
                        </a:lnTo>
                        <a:lnTo>
                          <a:pt x="422" y="319"/>
                        </a:lnTo>
                        <a:lnTo>
                          <a:pt x="422" y="309"/>
                        </a:lnTo>
                        <a:lnTo>
                          <a:pt x="422" y="309"/>
                        </a:lnTo>
                        <a:lnTo>
                          <a:pt x="421" y="302"/>
                        </a:lnTo>
                        <a:lnTo>
                          <a:pt x="419" y="297"/>
                        </a:lnTo>
                        <a:lnTo>
                          <a:pt x="419" y="297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6" name="Freeform 61">
                    <a:extLst>
                      <a:ext uri="{FF2B5EF4-FFF2-40B4-BE49-F238E27FC236}">
                        <a16:creationId xmlns:a16="http://schemas.microsoft.com/office/drawing/2014/main" id="{5F9D4A4B-4116-4609-A4EB-662D3BA16D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63679" y="2644347"/>
                    <a:ext cx="160559" cy="200179"/>
                  </a:xfrm>
                  <a:custGeom>
                    <a:avLst/>
                    <a:gdLst>
                      <a:gd name="T0" fmla="*/ 67 w 77"/>
                      <a:gd name="T1" fmla="*/ 73 h 96"/>
                      <a:gd name="T2" fmla="*/ 67 w 77"/>
                      <a:gd name="T3" fmla="*/ 73 h 96"/>
                      <a:gd name="T4" fmla="*/ 58 w 77"/>
                      <a:gd name="T5" fmla="*/ 66 h 96"/>
                      <a:gd name="T6" fmla="*/ 51 w 77"/>
                      <a:gd name="T7" fmla="*/ 59 h 96"/>
                      <a:gd name="T8" fmla="*/ 51 w 77"/>
                      <a:gd name="T9" fmla="*/ 59 h 96"/>
                      <a:gd name="T10" fmla="*/ 50 w 77"/>
                      <a:gd name="T11" fmla="*/ 49 h 96"/>
                      <a:gd name="T12" fmla="*/ 48 w 77"/>
                      <a:gd name="T13" fmla="*/ 44 h 96"/>
                      <a:gd name="T14" fmla="*/ 45 w 77"/>
                      <a:gd name="T15" fmla="*/ 40 h 96"/>
                      <a:gd name="T16" fmla="*/ 45 w 77"/>
                      <a:gd name="T17" fmla="*/ 40 h 96"/>
                      <a:gd name="T18" fmla="*/ 39 w 77"/>
                      <a:gd name="T19" fmla="*/ 35 h 96"/>
                      <a:gd name="T20" fmla="*/ 36 w 77"/>
                      <a:gd name="T21" fmla="*/ 30 h 96"/>
                      <a:gd name="T22" fmla="*/ 36 w 77"/>
                      <a:gd name="T23" fmla="*/ 28 h 96"/>
                      <a:gd name="T24" fmla="*/ 36 w 77"/>
                      <a:gd name="T25" fmla="*/ 27 h 96"/>
                      <a:gd name="T26" fmla="*/ 36 w 77"/>
                      <a:gd name="T27" fmla="*/ 27 h 96"/>
                      <a:gd name="T28" fmla="*/ 39 w 77"/>
                      <a:gd name="T29" fmla="*/ 27 h 96"/>
                      <a:gd name="T30" fmla="*/ 41 w 77"/>
                      <a:gd name="T31" fmla="*/ 28 h 96"/>
                      <a:gd name="T32" fmla="*/ 41 w 77"/>
                      <a:gd name="T33" fmla="*/ 28 h 96"/>
                      <a:gd name="T34" fmla="*/ 41 w 77"/>
                      <a:gd name="T35" fmla="*/ 27 h 96"/>
                      <a:gd name="T36" fmla="*/ 41 w 77"/>
                      <a:gd name="T37" fmla="*/ 27 h 96"/>
                      <a:gd name="T38" fmla="*/ 39 w 77"/>
                      <a:gd name="T39" fmla="*/ 25 h 96"/>
                      <a:gd name="T40" fmla="*/ 38 w 77"/>
                      <a:gd name="T41" fmla="*/ 22 h 96"/>
                      <a:gd name="T42" fmla="*/ 38 w 77"/>
                      <a:gd name="T43" fmla="*/ 17 h 96"/>
                      <a:gd name="T44" fmla="*/ 38 w 77"/>
                      <a:gd name="T45" fmla="*/ 17 h 96"/>
                      <a:gd name="T46" fmla="*/ 36 w 77"/>
                      <a:gd name="T47" fmla="*/ 13 h 96"/>
                      <a:gd name="T48" fmla="*/ 34 w 77"/>
                      <a:gd name="T49" fmla="*/ 10 h 96"/>
                      <a:gd name="T50" fmla="*/ 34 w 77"/>
                      <a:gd name="T51" fmla="*/ 8 h 96"/>
                      <a:gd name="T52" fmla="*/ 34 w 77"/>
                      <a:gd name="T53" fmla="*/ 8 h 96"/>
                      <a:gd name="T54" fmla="*/ 36 w 77"/>
                      <a:gd name="T55" fmla="*/ 5 h 96"/>
                      <a:gd name="T56" fmla="*/ 36 w 77"/>
                      <a:gd name="T57" fmla="*/ 3 h 96"/>
                      <a:gd name="T58" fmla="*/ 36 w 77"/>
                      <a:gd name="T59" fmla="*/ 3 h 96"/>
                      <a:gd name="T60" fmla="*/ 34 w 77"/>
                      <a:gd name="T61" fmla="*/ 3 h 96"/>
                      <a:gd name="T62" fmla="*/ 34 w 77"/>
                      <a:gd name="T63" fmla="*/ 3 h 96"/>
                      <a:gd name="T64" fmla="*/ 31 w 77"/>
                      <a:gd name="T65" fmla="*/ 1 h 96"/>
                      <a:gd name="T66" fmla="*/ 26 w 77"/>
                      <a:gd name="T67" fmla="*/ 1 h 96"/>
                      <a:gd name="T68" fmla="*/ 26 w 77"/>
                      <a:gd name="T69" fmla="*/ 1 h 96"/>
                      <a:gd name="T70" fmla="*/ 22 w 77"/>
                      <a:gd name="T71" fmla="*/ 0 h 96"/>
                      <a:gd name="T72" fmla="*/ 19 w 77"/>
                      <a:gd name="T73" fmla="*/ 1 h 96"/>
                      <a:gd name="T74" fmla="*/ 19 w 77"/>
                      <a:gd name="T75" fmla="*/ 1 h 96"/>
                      <a:gd name="T76" fmla="*/ 11 w 77"/>
                      <a:gd name="T77" fmla="*/ 6 h 96"/>
                      <a:gd name="T78" fmla="*/ 11 w 77"/>
                      <a:gd name="T79" fmla="*/ 6 h 96"/>
                      <a:gd name="T80" fmla="*/ 9 w 77"/>
                      <a:gd name="T81" fmla="*/ 6 h 96"/>
                      <a:gd name="T82" fmla="*/ 7 w 77"/>
                      <a:gd name="T83" fmla="*/ 8 h 96"/>
                      <a:gd name="T84" fmla="*/ 7 w 77"/>
                      <a:gd name="T85" fmla="*/ 8 h 96"/>
                      <a:gd name="T86" fmla="*/ 7 w 77"/>
                      <a:gd name="T87" fmla="*/ 12 h 96"/>
                      <a:gd name="T88" fmla="*/ 7 w 77"/>
                      <a:gd name="T89" fmla="*/ 12 h 96"/>
                      <a:gd name="T90" fmla="*/ 2 w 77"/>
                      <a:gd name="T91" fmla="*/ 15 h 96"/>
                      <a:gd name="T92" fmla="*/ 2 w 77"/>
                      <a:gd name="T93" fmla="*/ 15 h 96"/>
                      <a:gd name="T94" fmla="*/ 0 w 77"/>
                      <a:gd name="T95" fmla="*/ 18 h 96"/>
                      <a:gd name="T96" fmla="*/ 17 w 77"/>
                      <a:gd name="T97" fmla="*/ 15 h 96"/>
                      <a:gd name="T98" fmla="*/ 34 w 77"/>
                      <a:gd name="T99" fmla="*/ 96 h 96"/>
                      <a:gd name="T100" fmla="*/ 77 w 77"/>
                      <a:gd name="T101" fmla="*/ 84 h 96"/>
                      <a:gd name="T102" fmla="*/ 77 w 77"/>
                      <a:gd name="T103" fmla="*/ 84 h 96"/>
                      <a:gd name="T104" fmla="*/ 75 w 77"/>
                      <a:gd name="T105" fmla="*/ 84 h 96"/>
                      <a:gd name="T106" fmla="*/ 75 w 77"/>
                      <a:gd name="T107" fmla="*/ 84 h 96"/>
                      <a:gd name="T108" fmla="*/ 72 w 77"/>
                      <a:gd name="T109" fmla="*/ 78 h 96"/>
                      <a:gd name="T110" fmla="*/ 67 w 77"/>
                      <a:gd name="T111" fmla="*/ 73 h 96"/>
                      <a:gd name="T112" fmla="*/ 67 w 77"/>
                      <a:gd name="T113" fmla="*/ 73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77" h="96">
                        <a:moveTo>
                          <a:pt x="67" y="73"/>
                        </a:moveTo>
                        <a:lnTo>
                          <a:pt x="67" y="73"/>
                        </a:lnTo>
                        <a:lnTo>
                          <a:pt x="58" y="66"/>
                        </a:lnTo>
                        <a:lnTo>
                          <a:pt x="51" y="59"/>
                        </a:lnTo>
                        <a:lnTo>
                          <a:pt x="51" y="59"/>
                        </a:lnTo>
                        <a:lnTo>
                          <a:pt x="50" y="49"/>
                        </a:lnTo>
                        <a:lnTo>
                          <a:pt x="48" y="44"/>
                        </a:lnTo>
                        <a:lnTo>
                          <a:pt x="45" y="40"/>
                        </a:lnTo>
                        <a:lnTo>
                          <a:pt x="45" y="40"/>
                        </a:lnTo>
                        <a:lnTo>
                          <a:pt x="39" y="35"/>
                        </a:lnTo>
                        <a:lnTo>
                          <a:pt x="36" y="30"/>
                        </a:lnTo>
                        <a:lnTo>
                          <a:pt x="36" y="28"/>
                        </a:lnTo>
                        <a:lnTo>
                          <a:pt x="36" y="27"/>
                        </a:lnTo>
                        <a:lnTo>
                          <a:pt x="36" y="27"/>
                        </a:lnTo>
                        <a:lnTo>
                          <a:pt x="39" y="27"/>
                        </a:lnTo>
                        <a:lnTo>
                          <a:pt x="41" y="28"/>
                        </a:lnTo>
                        <a:lnTo>
                          <a:pt x="41" y="28"/>
                        </a:lnTo>
                        <a:lnTo>
                          <a:pt x="41" y="27"/>
                        </a:lnTo>
                        <a:lnTo>
                          <a:pt x="41" y="27"/>
                        </a:lnTo>
                        <a:lnTo>
                          <a:pt x="39" y="25"/>
                        </a:lnTo>
                        <a:lnTo>
                          <a:pt x="38" y="22"/>
                        </a:lnTo>
                        <a:lnTo>
                          <a:pt x="38" y="17"/>
                        </a:lnTo>
                        <a:lnTo>
                          <a:pt x="38" y="17"/>
                        </a:lnTo>
                        <a:lnTo>
                          <a:pt x="36" y="13"/>
                        </a:lnTo>
                        <a:lnTo>
                          <a:pt x="34" y="10"/>
                        </a:lnTo>
                        <a:lnTo>
                          <a:pt x="34" y="8"/>
                        </a:lnTo>
                        <a:lnTo>
                          <a:pt x="34" y="8"/>
                        </a:lnTo>
                        <a:lnTo>
                          <a:pt x="36" y="5"/>
                        </a:lnTo>
                        <a:lnTo>
                          <a:pt x="36" y="3"/>
                        </a:lnTo>
                        <a:lnTo>
                          <a:pt x="36" y="3"/>
                        </a:lnTo>
                        <a:lnTo>
                          <a:pt x="34" y="3"/>
                        </a:lnTo>
                        <a:lnTo>
                          <a:pt x="34" y="3"/>
                        </a:lnTo>
                        <a:lnTo>
                          <a:pt x="31" y="1"/>
                        </a:lnTo>
                        <a:lnTo>
                          <a:pt x="26" y="1"/>
                        </a:lnTo>
                        <a:lnTo>
                          <a:pt x="26" y="1"/>
                        </a:lnTo>
                        <a:lnTo>
                          <a:pt x="22" y="0"/>
                        </a:lnTo>
                        <a:lnTo>
                          <a:pt x="19" y="1"/>
                        </a:lnTo>
                        <a:lnTo>
                          <a:pt x="19" y="1"/>
                        </a:lnTo>
                        <a:lnTo>
                          <a:pt x="11" y="6"/>
                        </a:lnTo>
                        <a:lnTo>
                          <a:pt x="11" y="6"/>
                        </a:lnTo>
                        <a:lnTo>
                          <a:pt x="9" y="6"/>
                        </a:lnTo>
                        <a:lnTo>
                          <a:pt x="7" y="8"/>
                        </a:lnTo>
                        <a:lnTo>
                          <a:pt x="7" y="8"/>
                        </a:lnTo>
                        <a:lnTo>
                          <a:pt x="7" y="12"/>
                        </a:lnTo>
                        <a:lnTo>
                          <a:pt x="7" y="12"/>
                        </a:lnTo>
                        <a:lnTo>
                          <a:pt x="2" y="15"/>
                        </a:lnTo>
                        <a:lnTo>
                          <a:pt x="2" y="15"/>
                        </a:lnTo>
                        <a:lnTo>
                          <a:pt x="0" y="18"/>
                        </a:lnTo>
                        <a:lnTo>
                          <a:pt x="17" y="15"/>
                        </a:lnTo>
                        <a:lnTo>
                          <a:pt x="34" y="96"/>
                        </a:lnTo>
                        <a:lnTo>
                          <a:pt x="77" y="84"/>
                        </a:lnTo>
                        <a:lnTo>
                          <a:pt x="77" y="84"/>
                        </a:lnTo>
                        <a:lnTo>
                          <a:pt x="75" y="84"/>
                        </a:lnTo>
                        <a:lnTo>
                          <a:pt x="75" y="84"/>
                        </a:lnTo>
                        <a:lnTo>
                          <a:pt x="72" y="78"/>
                        </a:lnTo>
                        <a:lnTo>
                          <a:pt x="67" y="73"/>
                        </a:lnTo>
                        <a:lnTo>
                          <a:pt x="67" y="7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7" name="Freeform 62">
                    <a:extLst>
                      <a:ext uri="{FF2B5EF4-FFF2-40B4-BE49-F238E27FC236}">
                        <a16:creationId xmlns:a16="http://schemas.microsoft.com/office/drawing/2014/main" id="{960E87FE-95CB-47F6-BD19-806FBD5D01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03652" y="2148073"/>
                    <a:ext cx="116771" cy="145963"/>
                  </a:xfrm>
                  <a:custGeom>
                    <a:avLst/>
                    <a:gdLst>
                      <a:gd name="T0" fmla="*/ 29 w 56"/>
                      <a:gd name="T1" fmla="*/ 0 h 70"/>
                      <a:gd name="T2" fmla="*/ 29 w 56"/>
                      <a:gd name="T3" fmla="*/ 0 h 70"/>
                      <a:gd name="T4" fmla="*/ 0 w 56"/>
                      <a:gd name="T5" fmla="*/ 5 h 70"/>
                      <a:gd name="T6" fmla="*/ 17 w 56"/>
                      <a:gd name="T7" fmla="*/ 70 h 70"/>
                      <a:gd name="T8" fmla="*/ 17 w 56"/>
                      <a:gd name="T9" fmla="*/ 70 h 70"/>
                      <a:gd name="T10" fmla="*/ 18 w 56"/>
                      <a:gd name="T11" fmla="*/ 70 h 70"/>
                      <a:gd name="T12" fmla="*/ 20 w 56"/>
                      <a:gd name="T13" fmla="*/ 68 h 70"/>
                      <a:gd name="T14" fmla="*/ 20 w 56"/>
                      <a:gd name="T15" fmla="*/ 68 h 70"/>
                      <a:gd name="T16" fmla="*/ 20 w 56"/>
                      <a:gd name="T17" fmla="*/ 65 h 70"/>
                      <a:gd name="T18" fmla="*/ 17 w 56"/>
                      <a:gd name="T19" fmla="*/ 63 h 70"/>
                      <a:gd name="T20" fmla="*/ 17 w 56"/>
                      <a:gd name="T21" fmla="*/ 63 h 70"/>
                      <a:gd name="T22" fmla="*/ 17 w 56"/>
                      <a:gd name="T23" fmla="*/ 59 h 70"/>
                      <a:gd name="T24" fmla="*/ 17 w 56"/>
                      <a:gd name="T25" fmla="*/ 59 h 70"/>
                      <a:gd name="T26" fmla="*/ 24 w 56"/>
                      <a:gd name="T27" fmla="*/ 56 h 70"/>
                      <a:gd name="T28" fmla="*/ 24 w 56"/>
                      <a:gd name="T29" fmla="*/ 56 h 70"/>
                      <a:gd name="T30" fmla="*/ 29 w 56"/>
                      <a:gd name="T31" fmla="*/ 53 h 70"/>
                      <a:gd name="T32" fmla="*/ 29 w 56"/>
                      <a:gd name="T33" fmla="*/ 53 h 70"/>
                      <a:gd name="T34" fmla="*/ 35 w 56"/>
                      <a:gd name="T35" fmla="*/ 53 h 70"/>
                      <a:gd name="T36" fmla="*/ 35 w 56"/>
                      <a:gd name="T37" fmla="*/ 53 h 70"/>
                      <a:gd name="T38" fmla="*/ 37 w 56"/>
                      <a:gd name="T39" fmla="*/ 49 h 70"/>
                      <a:gd name="T40" fmla="*/ 35 w 56"/>
                      <a:gd name="T41" fmla="*/ 46 h 70"/>
                      <a:gd name="T42" fmla="*/ 34 w 56"/>
                      <a:gd name="T43" fmla="*/ 39 h 70"/>
                      <a:gd name="T44" fmla="*/ 34 w 56"/>
                      <a:gd name="T45" fmla="*/ 39 h 70"/>
                      <a:gd name="T46" fmla="*/ 34 w 56"/>
                      <a:gd name="T47" fmla="*/ 36 h 70"/>
                      <a:gd name="T48" fmla="*/ 37 w 56"/>
                      <a:gd name="T49" fmla="*/ 32 h 70"/>
                      <a:gd name="T50" fmla="*/ 41 w 56"/>
                      <a:gd name="T51" fmla="*/ 31 h 70"/>
                      <a:gd name="T52" fmla="*/ 44 w 56"/>
                      <a:gd name="T53" fmla="*/ 32 h 70"/>
                      <a:gd name="T54" fmla="*/ 44 w 56"/>
                      <a:gd name="T55" fmla="*/ 32 h 70"/>
                      <a:gd name="T56" fmla="*/ 47 w 56"/>
                      <a:gd name="T57" fmla="*/ 39 h 70"/>
                      <a:gd name="T58" fmla="*/ 49 w 56"/>
                      <a:gd name="T59" fmla="*/ 41 h 70"/>
                      <a:gd name="T60" fmla="*/ 52 w 56"/>
                      <a:gd name="T61" fmla="*/ 42 h 70"/>
                      <a:gd name="T62" fmla="*/ 52 w 56"/>
                      <a:gd name="T63" fmla="*/ 42 h 70"/>
                      <a:gd name="T64" fmla="*/ 54 w 56"/>
                      <a:gd name="T65" fmla="*/ 41 h 70"/>
                      <a:gd name="T66" fmla="*/ 56 w 56"/>
                      <a:gd name="T67" fmla="*/ 39 h 70"/>
                      <a:gd name="T68" fmla="*/ 56 w 56"/>
                      <a:gd name="T69" fmla="*/ 36 h 70"/>
                      <a:gd name="T70" fmla="*/ 56 w 56"/>
                      <a:gd name="T71" fmla="*/ 36 h 70"/>
                      <a:gd name="T72" fmla="*/ 49 w 56"/>
                      <a:gd name="T73" fmla="*/ 29 h 70"/>
                      <a:gd name="T74" fmla="*/ 44 w 56"/>
                      <a:gd name="T75" fmla="*/ 22 h 70"/>
                      <a:gd name="T76" fmla="*/ 35 w 56"/>
                      <a:gd name="T77" fmla="*/ 12 h 70"/>
                      <a:gd name="T78" fmla="*/ 30 w 56"/>
                      <a:gd name="T79" fmla="*/ 3 h 70"/>
                      <a:gd name="T80" fmla="*/ 29 w 56"/>
                      <a:gd name="T81" fmla="*/ 0 h 70"/>
                      <a:gd name="T82" fmla="*/ 29 w 56"/>
                      <a:gd name="T83" fmla="*/ 0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56" h="70">
                        <a:moveTo>
                          <a:pt x="29" y="0"/>
                        </a:moveTo>
                        <a:lnTo>
                          <a:pt x="29" y="0"/>
                        </a:lnTo>
                        <a:lnTo>
                          <a:pt x="0" y="5"/>
                        </a:lnTo>
                        <a:lnTo>
                          <a:pt x="17" y="70"/>
                        </a:lnTo>
                        <a:lnTo>
                          <a:pt x="17" y="70"/>
                        </a:lnTo>
                        <a:lnTo>
                          <a:pt x="18" y="70"/>
                        </a:lnTo>
                        <a:lnTo>
                          <a:pt x="20" y="68"/>
                        </a:lnTo>
                        <a:lnTo>
                          <a:pt x="20" y="68"/>
                        </a:lnTo>
                        <a:lnTo>
                          <a:pt x="20" y="65"/>
                        </a:lnTo>
                        <a:lnTo>
                          <a:pt x="17" y="63"/>
                        </a:lnTo>
                        <a:lnTo>
                          <a:pt x="17" y="63"/>
                        </a:lnTo>
                        <a:lnTo>
                          <a:pt x="17" y="59"/>
                        </a:lnTo>
                        <a:lnTo>
                          <a:pt x="17" y="59"/>
                        </a:lnTo>
                        <a:lnTo>
                          <a:pt x="24" y="56"/>
                        </a:lnTo>
                        <a:lnTo>
                          <a:pt x="24" y="56"/>
                        </a:lnTo>
                        <a:lnTo>
                          <a:pt x="29" y="53"/>
                        </a:lnTo>
                        <a:lnTo>
                          <a:pt x="29" y="53"/>
                        </a:lnTo>
                        <a:lnTo>
                          <a:pt x="35" y="53"/>
                        </a:lnTo>
                        <a:lnTo>
                          <a:pt x="35" y="53"/>
                        </a:lnTo>
                        <a:lnTo>
                          <a:pt x="37" y="49"/>
                        </a:lnTo>
                        <a:lnTo>
                          <a:pt x="35" y="46"/>
                        </a:lnTo>
                        <a:lnTo>
                          <a:pt x="34" y="39"/>
                        </a:lnTo>
                        <a:lnTo>
                          <a:pt x="34" y="39"/>
                        </a:lnTo>
                        <a:lnTo>
                          <a:pt x="34" y="36"/>
                        </a:lnTo>
                        <a:lnTo>
                          <a:pt x="37" y="32"/>
                        </a:lnTo>
                        <a:lnTo>
                          <a:pt x="41" y="31"/>
                        </a:lnTo>
                        <a:lnTo>
                          <a:pt x="44" y="32"/>
                        </a:lnTo>
                        <a:lnTo>
                          <a:pt x="44" y="32"/>
                        </a:lnTo>
                        <a:lnTo>
                          <a:pt x="47" y="39"/>
                        </a:lnTo>
                        <a:lnTo>
                          <a:pt x="49" y="41"/>
                        </a:lnTo>
                        <a:lnTo>
                          <a:pt x="52" y="42"/>
                        </a:lnTo>
                        <a:lnTo>
                          <a:pt x="52" y="42"/>
                        </a:lnTo>
                        <a:lnTo>
                          <a:pt x="54" y="41"/>
                        </a:lnTo>
                        <a:lnTo>
                          <a:pt x="56" y="39"/>
                        </a:lnTo>
                        <a:lnTo>
                          <a:pt x="56" y="36"/>
                        </a:lnTo>
                        <a:lnTo>
                          <a:pt x="56" y="36"/>
                        </a:lnTo>
                        <a:lnTo>
                          <a:pt x="49" y="29"/>
                        </a:lnTo>
                        <a:lnTo>
                          <a:pt x="44" y="22"/>
                        </a:lnTo>
                        <a:lnTo>
                          <a:pt x="35" y="12"/>
                        </a:lnTo>
                        <a:lnTo>
                          <a:pt x="30" y="3"/>
                        </a:lnTo>
                        <a:lnTo>
                          <a:pt x="29" y="0"/>
                        </a:lnTo>
                        <a:lnTo>
                          <a:pt x="29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8" name="Freeform 63">
                    <a:extLst>
                      <a:ext uri="{FF2B5EF4-FFF2-40B4-BE49-F238E27FC236}">
                        <a16:creationId xmlns:a16="http://schemas.microsoft.com/office/drawing/2014/main" id="{FE79140F-1AEB-4929-AFC9-402004678A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09019" y="1701845"/>
                    <a:ext cx="1019654" cy="779859"/>
                  </a:xfrm>
                  <a:custGeom>
                    <a:avLst/>
                    <a:gdLst>
                      <a:gd name="T0" fmla="*/ 451 w 489"/>
                      <a:gd name="T1" fmla="*/ 323 h 374"/>
                      <a:gd name="T2" fmla="*/ 455 w 489"/>
                      <a:gd name="T3" fmla="*/ 312 h 374"/>
                      <a:gd name="T4" fmla="*/ 462 w 489"/>
                      <a:gd name="T5" fmla="*/ 297 h 374"/>
                      <a:gd name="T6" fmla="*/ 448 w 489"/>
                      <a:gd name="T7" fmla="*/ 311 h 374"/>
                      <a:gd name="T8" fmla="*/ 423 w 489"/>
                      <a:gd name="T9" fmla="*/ 321 h 374"/>
                      <a:gd name="T10" fmla="*/ 402 w 489"/>
                      <a:gd name="T11" fmla="*/ 329 h 374"/>
                      <a:gd name="T12" fmla="*/ 383 w 489"/>
                      <a:gd name="T13" fmla="*/ 340 h 374"/>
                      <a:gd name="T14" fmla="*/ 372 w 489"/>
                      <a:gd name="T15" fmla="*/ 245 h 374"/>
                      <a:gd name="T16" fmla="*/ 372 w 489"/>
                      <a:gd name="T17" fmla="*/ 234 h 374"/>
                      <a:gd name="T18" fmla="*/ 373 w 489"/>
                      <a:gd name="T19" fmla="*/ 189 h 374"/>
                      <a:gd name="T20" fmla="*/ 372 w 489"/>
                      <a:gd name="T21" fmla="*/ 177 h 374"/>
                      <a:gd name="T22" fmla="*/ 365 w 489"/>
                      <a:gd name="T23" fmla="*/ 146 h 374"/>
                      <a:gd name="T24" fmla="*/ 358 w 489"/>
                      <a:gd name="T25" fmla="*/ 127 h 374"/>
                      <a:gd name="T26" fmla="*/ 350 w 489"/>
                      <a:gd name="T27" fmla="*/ 109 h 374"/>
                      <a:gd name="T28" fmla="*/ 350 w 489"/>
                      <a:gd name="T29" fmla="*/ 90 h 374"/>
                      <a:gd name="T30" fmla="*/ 348 w 489"/>
                      <a:gd name="T31" fmla="*/ 60 h 374"/>
                      <a:gd name="T32" fmla="*/ 351 w 489"/>
                      <a:gd name="T33" fmla="*/ 48 h 374"/>
                      <a:gd name="T34" fmla="*/ 344 w 489"/>
                      <a:gd name="T35" fmla="*/ 31 h 374"/>
                      <a:gd name="T36" fmla="*/ 341 w 489"/>
                      <a:gd name="T37" fmla="*/ 10 h 374"/>
                      <a:gd name="T38" fmla="*/ 265 w 489"/>
                      <a:gd name="T39" fmla="*/ 17 h 374"/>
                      <a:gd name="T40" fmla="*/ 238 w 489"/>
                      <a:gd name="T41" fmla="*/ 31 h 374"/>
                      <a:gd name="T42" fmla="*/ 205 w 489"/>
                      <a:gd name="T43" fmla="*/ 66 h 374"/>
                      <a:gd name="T44" fmla="*/ 197 w 489"/>
                      <a:gd name="T45" fmla="*/ 88 h 374"/>
                      <a:gd name="T46" fmla="*/ 176 w 489"/>
                      <a:gd name="T47" fmla="*/ 109 h 374"/>
                      <a:gd name="T48" fmla="*/ 170 w 489"/>
                      <a:gd name="T49" fmla="*/ 122 h 374"/>
                      <a:gd name="T50" fmla="*/ 188 w 489"/>
                      <a:gd name="T51" fmla="*/ 112 h 374"/>
                      <a:gd name="T52" fmla="*/ 182 w 489"/>
                      <a:gd name="T53" fmla="*/ 136 h 374"/>
                      <a:gd name="T54" fmla="*/ 178 w 489"/>
                      <a:gd name="T55" fmla="*/ 156 h 374"/>
                      <a:gd name="T56" fmla="*/ 153 w 489"/>
                      <a:gd name="T57" fmla="*/ 182 h 374"/>
                      <a:gd name="T58" fmla="*/ 132 w 489"/>
                      <a:gd name="T59" fmla="*/ 183 h 374"/>
                      <a:gd name="T60" fmla="*/ 105 w 489"/>
                      <a:gd name="T61" fmla="*/ 192 h 374"/>
                      <a:gd name="T62" fmla="*/ 75 w 489"/>
                      <a:gd name="T63" fmla="*/ 192 h 374"/>
                      <a:gd name="T64" fmla="*/ 44 w 489"/>
                      <a:gd name="T65" fmla="*/ 197 h 374"/>
                      <a:gd name="T66" fmla="*/ 32 w 489"/>
                      <a:gd name="T67" fmla="*/ 216 h 374"/>
                      <a:gd name="T68" fmla="*/ 44 w 489"/>
                      <a:gd name="T69" fmla="*/ 233 h 374"/>
                      <a:gd name="T70" fmla="*/ 22 w 489"/>
                      <a:gd name="T71" fmla="*/ 273 h 374"/>
                      <a:gd name="T72" fmla="*/ 7 w 489"/>
                      <a:gd name="T73" fmla="*/ 292 h 374"/>
                      <a:gd name="T74" fmla="*/ 114 w 489"/>
                      <a:gd name="T75" fmla="*/ 306 h 374"/>
                      <a:gd name="T76" fmla="*/ 266 w 489"/>
                      <a:gd name="T77" fmla="*/ 273 h 374"/>
                      <a:gd name="T78" fmla="*/ 280 w 489"/>
                      <a:gd name="T79" fmla="*/ 280 h 374"/>
                      <a:gd name="T80" fmla="*/ 287 w 489"/>
                      <a:gd name="T81" fmla="*/ 295 h 374"/>
                      <a:gd name="T82" fmla="*/ 294 w 489"/>
                      <a:gd name="T83" fmla="*/ 302 h 374"/>
                      <a:gd name="T84" fmla="*/ 304 w 489"/>
                      <a:gd name="T85" fmla="*/ 307 h 374"/>
                      <a:gd name="T86" fmla="*/ 317 w 489"/>
                      <a:gd name="T87" fmla="*/ 314 h 374"/>
                      <a:gd name="T88" fmla="*/ 322 w 489"/>
                      <a:gd name="T89" fmla="*/ 321 h 374"/>
                      <a:gd name="T90" fmla="*/ 344 w 489"/>
                      <a:gd name="T91" fmla="*/ 326 h 374"/>
                      <a:gd name="T92" fmla="*/ 370 w 489"/>
                      <a:gd name="T93" fmla="*/ 340 h 374"/>
                      <a:gd name="T94" fmla="*/ 372 w 489"/>
                      <a:gd name="T95" fmla="*/ 355 h 374"/>
                      <a:gd name="T96" fmla="*/ 373 w 489"/>
                      <a:gd name="T97" fmla="*/ 372 h 374"/>
                      <a:gd name="T98" fmla="*/ 382 w 489"/>
                      <a:gd name="T99" fmla="*/ 362 h 374"/>
                      <a:gd name="T100" fmla="*/ 385 w 489"/>
                      <a:gd name="T101" fmla="*/ 367 h 374"/>
                      <a:gd name="T102" fmla="*/ 392 w 489"/>
                      <a:gd name="T103" fmla="*/ 358 h 374"/>
                      <a:gd name="T104" fmla="*/ 417 w 489"/>
                      <a:gd name="T105" fmla="*/ 345 h 374"/>
                      <a:gd name="T106" fmla="*/ 438 w 489"/>
                      <a:gd name="T107" fmla="*/ 336 h 374"/>
                      <a:gd name="T108" fmla="*/ 463 w 489"/>
                      <a:gd name="T109" fmla="*/ 326 h 374"/>
                      <a:gd name="T110" fmla="*/ 484 w 489"/>
                      <a:gd name="T111" fmla="*/ 304 h 374"/>
                      <a:gd name="T112" fmla="*/ 477 w 489"/>
                      <a:gd name="T113" fmla="*/ 302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489" h="374">
                        <a:moveTo>
                          <a:pt x="467" y="311"/>
                        </a:moveTo>
                        <a:lnTo>
                          <a:pt x="467" y="311"/>
                        </a:lnTo>
                        <a:lnTo>
                          <a:pt x="460" y="314"/>
                        </a:lnTo>
                        <a:lnTo>
                          <a:pt x="456" y="318"/>
                        </a:lnTo>
                        <a:lnTo>
                          <a:pt x="456" y="318"/>
                        </a:lnTo>
                        <a:lnTo>
                          <a:pt x="451" y="323"/>
                        </a:lnTo>
                        <a:lnTo>
                          <a:pt x="448" y="324"/>
                        </a:lnTo>
                        <a:lnTo>
                          <a:pt x="445" y="324"/>
                        </a:lnTo>
                        <a:lnTo>
                          <a:pt x="445" y="324"/>
                        </a:lnTo>
                        <a:lnTo>
                          <a:pt x="446" y="321"/>
                        </a:lnTo>
                        <a:lnTo>
                          <a:pt x="448" y="318"/>
                        </a:lnTo>
                        <a:lnTo>
                          <a:pt x="455" y="312"/>
                        </a:lnTo>
                        <a:lnTo>
                          <a:pt x="455" y="312"/>
                        </a:lnTo>
                        <a:lnTo>
                          <a:pt x="462" y="306"/>
                        </a:lnTo>
                        <a:lnTo>
                          <a:pt x="463" y="302"/>
                        </a:lnTo>
                        <a:lnTo>
                          <a:pt x="465" y="297"/>
                        </a:lnTo>
                        <a:lnTo>
                          <a:pt x="465" y="297"/>
                        </a:lnTo>
                        <a:lnTo>
                          <a:pt x="462" y="297"/>
                        </a:lnTo>
                        <a:lnTo>
                          <a:pt x="460" y="299"/>
                        </a:lnTo>
                        <a:lnTo>
                          <a:pt x="456" y="304"/>
                        </a:lnTo>
                        <a:lnTo>
                          <a:pt x="456" y="304"/>
                        </a:lnTo>
                        <a:lnTo>
                          <a:pt x="451" y="307"/>
                        </a:lnTo>
                        <a:lnTo>
                          <a:pt x="448" y="311"/>
                        </a:lnTo>
                        <a:lnTo>
                          <a:pt x="448" y="311"/>
                        </a:lnTo>
                        <a:lnTo>
                          <a:pt x="439" y="316"/>
                        </a:lnTo>
                        <a:lnTo>
                          <a:pt x="439" y="316"/>
                        </a:lnTo>
                        <a:lnTo>
                          <a:pt x="431" y="318"/>
                        </a:lnTo>
                        <a:lnTo>
                          <a:pt x="431" y="318"/>
                        </a:lnTo>
                        <a:lnTo>
                          <a:pt x="426" y="318"/>
                        </a:lnTo>
                        <a:lnTo>
                          <a:pt x="423" y="321"/>
                        </a:lnTo>
                        <a:lnTo>
                          <a:pt x="423" y="321"/>
                        </a:lnTo>
                        <a:lnTo>
                          <a:pt x="416" y="328"/>
                        </a:lnTo>
                        <a:lnTo>
                          <a:pt x="416" y="328"/>
                        </a:lnTo>
                        <a:lnTo>
                          <a:pt x="411" y="329"/>
                        </a:lnTo>
                        <a:lnTo>
                          <a:pt x="407" y="329"/>
                        </a:lnTo>
                        <a:lnTo>
                          <a:pt x="402" y="329"/>
                        </a:lnTo>
                        <a:lnTo>
                          <a:pt x="399" y="329"/>
                        </a:lnTo>
                        <a:lnTo>
                          <a:pt x="399" y="329"/>
                        </a:lnTo>
                        <a:lnTo>
                          <a:pt x="395" y="333"/>
                        </a:lnTo>
                        <a:lnTo>
                          <a:pt x="392" y="338"/>
                        </a:lnTo>
                        <a:lnTo>
                          <a:pt x="389" y="340"/>
                        </a:lnTo>
                        <a:lnTo>
                          <a:pt x="383" y="340"/>
                        </a:lnTo>
                        <a:lnTo>
                          <a:pt x="383" y="340"/>
                        </a:lnTo>
                        <a:lnTo>
                          <a:pt x="387" y="335"/>
                        </a:lnTo>
                        <a:lnTo>
                          <a:pt x="389" y="329"/>
                        </a:lnTo>
                        <a:lnTo>
                          <a:pt x="389" y="329"/>
                        </a:lnTo>
                        <a:lnTo>
                          <a:pt x="390" y="326"/>
                        </a:lnTo>
                        <a:lnTo>
                          <a:pt x="372" y="245"/>
                        </a:lnTo>
                        <a:lnTo>
                          <a:pt x="372" y="245"/>
                        </a:lnTo>
                        <a:lnTo>
                          <a:pt x="372" y="243"/>
                        </a:lnTo>
                        <a:lnTo>
                          <a:pt x="372" y="243"/>
                        </a:lnTo>
                        <a:lnTo>
                          <a:pt x="372" y="239"/>
                        </a:lnTo>
                        <a:lnTo>
                          <a:pt x="372" y="239"/>
                        </a:lnTo>
                        <a:lnTo>
                          <a:pt x="372" y="234"/>
                        </a:lnTo>
                        <a:lnTo>
                          <a:pt x="372" y="234"/>
                        </a:lnTo>
                        <a:lnTo>
                          <a:pt x="373" y="221"/>
                        </a:lnTo>
                        <a:lnTo>
                          <a:pt x="373" y="221"/>
                        </a:lnTo>
                        <a:lnTo>
                          <a:pt x="373" y="206"/>
                        </a:lnTo>
                        <a:lnTo>
                          <a:pt x="373" y="190"/>
                        </a:lnTo>
                        <a:lnTo>
                          <a:pt x="373" y="189"/>
                        </a:lnTo>
                        <a:lnTo>
                          <a:pt x="373" y="189"/>
                        </a:lnTo>
                        <a:lnTo>
                          <a:pt x="373" y="189"/>
                        </a:lnTo>
                        <a:lnTo>
                          <a:pt x="372" y="183"/>
                        </a:lnTo>
                        <a:lnTo>
                          <a:pt x="372" y="183"/>
                        </a:lnTo>
                        <a:lnTo>
                          <a:pt x="372" y="177"/>
                        </a:lnTo>
                        <a:lnTo>
                          <a:pt x="372" y="177"/>
                        </a:lnTo>
                        <a:lnTo>
                          <a:pt x="372" y="172"/>
                        </a:lnTo>
                        <a:lnTo>
                          <a:pt x="372" y="165"/>
                        </a:lnTo>
                        <a:lnTo>
                          <a:pt x="372" y="165"/>
                        </a:lnTo>
                        <a:lnTo>
                          <a:pt x="367" y="151"/>
                        </a:lnTo>
                        <a:lnTo>
                          <a:pt x="367" y="151"/>
                        </a:lnTo>
                        <a:lnTo>
                          <a:pt x="365" y="146"/>
                        </a:lnTo>
                        <a:lnTo>
                          <a:pt x="365" y="146"/>
                        </a:lnTo>
                        <a:lnTo>
                          <a:pt x="365" y="143"/>
                        </a:lnTo>
                        <a:lnTo>
                          <a:pt x="365" y="143"/>
                        </a:lnTo>
                        <a:lnTo>
                          <a:pt x="363" y="139"/>
                        </a:lnTo>
                        <a:lnTo>
                          <a:pt x="363" y="139"/>
                        </a:lnTo>
                        <a:lnTo>
                          <a:pt x="358" y="127"/>
                        </a:lnTo>
                        <a:lnTo>
                          <a:pt x="358" y="127"/>
                        </a:lnTo>
                        <a:lnTo>
                          <a:pt x="355" y="122"/>
                        </a:lnTo>
                        <a:lnTo>
                          <a:pt x="351" y="117"/>
                        </a:lnTo>
                        <a:lnTo>
                          <a:pt x="351" y="117"/>
                        </a:lnTo>
                        <a:lnTo>
                          <a:pt x="350" y="114"/>
                        </a:lnTo>
                        <a:lnTo>
                          <a:pt x="350" y="109"/>
                        </a:lnTo>
                        <a:lnTo>
                          <a:pt x="350" y="104"/>
                        </a:lnTo>
                        <a:lnTo>
                          <a:pt x="350" y="104"/>
                        </a:lnTo>
                        <a:lnTo>
                          <a:pt x="350" y="97"/>
                        </a:lnTo>
                        <a:lnTo>
                          <a:pt x="350" y="97"/>
                        </a:lnTo>
                        <a:lnTo>
                          <a:pt x="350" y="92"/>
                        </a:lnTo>
                        <a:lnTo>
                          <a:pt x="350" y="90"/>
                        </a:lnTo>
                        <a:lnTo>
                          <a:pt x="350" y="90"/>
                        </a:lnTo>
                        <a:lnTo>
                          <a:pt x="346" y="77"/>
                        </a:lnTo>
                        <a:lnTo>
                          <a:pt x="346" y="71"/>
                        </a:lnTo>
                        <a:lnTo>
                          <a:pt x="346" y="65"/>
                        </a:lnTo>
                        <a:lnTo>
                          <a:pt x="346" y="65"/>
                        </a:lnTo>
                        <a:lnTo>
                          <a:pt x="348" y="60"/>
                        </a:lnTo>
                        <a:lnTo>
                          <a:pt x="348" y="60"/>
                        </a:lnTo>
                        <a:lnTo>
                          <a:pt x="350" y="54"/>
                        </a:lnTo>
                        <a:lnTo>
                          <a:pt x="350" y="54"/>
                        </a:lnTo>
                        <a:lnTo>
                          <a:pt x="350" y="51"/>
                        </a:lnTo>
                        <a:lnTo>
                          <a:pt x="350" y="51"/>
                        </a:lnTo>
                        <a:lnTo>
                          <a:pt x="351" y="48"/>
                        </a:lnTo>
                        <a:lnTo>
                          <a:pt x="351" y="48"/>
                        </a:lnTo>
                        <a:lnTo>
                          <a:pt x="350" y="43"/>
                        </a:lnTo>
                        <a:lnTo>
                          <a:pt x="350" y="43"/>
                        </a:lnTo>
                        <a:lnTo>
                          <a:pt x="346" y="36"/>
                        </a:lnTo>
                        <a:lnTo>
                          <a:pt x="346" y="36"/>
                        </a:lnTo>
                        <a:lnTo>
                          <a:pt x="344" y="31"/>
                        </a:lnTo>
                        <a:lnTo>
                          <a:pt x="344" y="31"/>
                        </a:lnTo>
                        <a:lnTo>
                          <a:pt x="344" y="26"/>
                        </a:lnTo>
                        <a:lnTo>
                          <a:pt x="343" y="22"/>
                        </a:lnTo>
                        <a:lnTo>
                          <a:pt x="343" y="22"/>
                        </a:lnTo>
                        <a:lnTo>
                          <a:pt x="341" y="15"/>
                        </a:lnTo>
                        <a:lnTo>
                          <a:pt x="341" y="10"/>
                        </a:lnTo>
                        <a:lnTo>
                          <a:pt x="341" y="10"/>
                        </a:lnTo>
                        <a:lnTo>
                          <a:pt x="339" y="0"/>
                        </a:lnTo>
                        <a:lnTo>
                          <a:pt x="339" y="0"/>
                        </a:lnTo>
                        <a:lnTo>
                          <a:pt x="305" y="7"/>
                        </a:lnTo>
                        <a:lnTo>
                          <a:pt x="305" y="7"/>
                        </a:lnTo>
                        <a:lnTo>
                          <a:pt x="265" y="17"/>
                        </a:lnTo>
                        <a:lnTo>
                          <a:pt x="265" y="17"/>
                        </a:lnTo>
                        <a:lnTo>
                          <a:pt x="248" y="21"/>
                        </a:lnTo>
                        <a:lnTo>
                          <a:pt x="248" y="21"/>
                        </a:lnTo>
                        <a:lnTo>
                          <a:pt x="243" y="24"/>
                        </a:lnTo>
                        <a:lnTo>
                          <a:pt x="243" y="24"/>
                        </a:lnTo>
                        <a:lnTo>
                          <a:pt x="238" y="31"/>
                        </a:lnTo>
                        <a:lnTo>
                          <a:pt x="238" y="31"/>
                        </a:lnTo>
                        <a:lnTo>
                          <a:pt x="226" y="41"/>
                        </a:lnTo>
                        <a:lnTo>
                          <a:pt x="215" y="53"/>
                        </a:lnTo>
                        <a:lnTo>
                          <a:pt x="215" y="53"/>
                        </a:lnTo>
                        <a:lnTo>
                          <a:pt x="205" y="66"/>
                        </a:lnTo>
                        <a:lnTo>
                          <a:pt x="205" y="66"/>
                        </a:lnTo>
                        <a:lnTo>
                          <a:pt x="200" y="71"/>
                        </a:lnTo>
                        <a:lnTo>
                          <a:pt x="197" y="77"/>
                        </a:lnTo>
                        <a:lnTo>
                          <a:pt x="197" y="77"/>
                        </a:lnTo>
                        <a:lnTo>
                          <a:pt x="197" y="83"/>
                        </a:lnTo>
                        <a:lnTo>
                          <a:pt x="197" y="83"/>
                        </a:lnTo>
                        <a:lnTo>
                          <a:pt x="197" y="88"/>
                        </a:lnTo>
                        <a:lnTo>
                          <a:pt x="195" y="92"/>
                        </a:lnTo>
                        <a:lnTo>
                          <a:pt x="188" y="99"/>
                        </a:lnTo>
                        <a:lnTo>
                          <a:pt x="188" y="99"/>
                        </a:lnTo>
                        <a:lnTo>
                          <a:pt x="182" y="104"/>
                        </a:lnTo>
                        <a:lnTo>
                          <a:pt x="176" y="109"/>
                        </a:lnTo>
                        <a:lnTo>
                          <a:pt x="176" y="109"/>
                        </a:lnTo>
                        <a:lnTo>
                          <a:pt x="170" y="114"/>
                        </a:lnTo>
                        <a:lnTo>
                          <a:pt x="166" y="117"/>
                        </a:lnTo>
                        <a:lnTo>
                          <a:pt x="165" y="121"/>
                        </a:lnTo>
                        <a:lnTo>
                          <a:pt x="165" y="121"/>
                        </a:lnTo>
                        <a:lnTo>
                          <a:pt x="166" y="122"/>
                        </a:lnTo>
                        <a:lnTo>
                          <a:pt x="170" y="122"/>
                        </a:lnTo>
                        <a:lnTo>
                          <a:pt x="176" y="119"/>
                        </a:lnTo>
                        <a:lnTo>
                          <a:pt x="176" y="119"/>
                        </a:lnTo>
                        <a:lnTo>
                          <a:pt x="182" y="114"/>
                        </a:lnTo>
                        <a:lnTo>
                          <a:pt x="183" y="112"/>
                        </a:lnTo>
                        <a:lnTo>
                          <a:pt x="188" y="112"/>
                        </a:lnTo>
                        <a:lnTo>
                          <a:pt x="188" y="112"/>
                        </a:lnTo>
                        <a:lnTo>
                          <a:pt x="187" y="117"/>
                        </a:lnTo>
                        <a:lnTo>
                          <a:pt x="187" y="117"/>
                        </a:lnTo>
                        <a:lnTo>
                          <a:pt x="185" y="122"/>
                        </a:lnTo>
                        <a:lnTo>
                          <a:pt x="183" y="127"/>
                        </a:lnTo>
                        <a:lnTo>
                          <a:pt x="182" y="131"/>
                        </a:lnTo>
                        <a:lnTo>
                          <a:pt x="182" y="136"/>
                        </a:lnTo>
                        <a:lnTo>
                          <a:pt x="182" y="136"/>
                        </a:lnTo>
                        <a:lnTo>
                          <a:pt x="183" y="143"/>
                        </a:lnTo>
                        <a:lnTo>
                          <a:pt x="185" y="148"/>
                        </a:lnTo>
                        <a:lnTo>
                          <a:pt x="183" y="151"/>
                        </a:lnTo>
                        <a:lnTo>
                          <a:pt x="178" y="156"/>
                        </a:lnTo>
                        <a:lnTo>
                          <a:pt x="178" y="156"/>
                        </a:lnTo>
                        <a:lnTo>
                          <a:pt x="170" y="161"/>
                        </a:lnTo>
                        <a:lnTo>
                          <a:pt x="166" y="165"/>
                        </a:lnTo>
                        <a:lnTo>
                          <a:pt x="163" y="170"/>
                        </a:lnTo>
                        <a:lnTo>
                          <a:pt x="163" y="170"/>
                        </a:lnTo>
                        <a:lnTo>
                          <a:pt x="158" y="178"/>
                        </a:lnTo>
                        <a:lnTo>
                          <a:pt x="153" y="182"/>
                        </a:lnTo>
                        <a:lnTo>
                          <a:pt x="148" y="182"/>
                        </a:lnTo>
                        <a:lnTo>
                          <a:pt x="148" y="182"/>
                        </a:lnTo>
                        <a:lnTo>
                          <a:pt x="143" y="182"/>
                        </a:lnTo>
                        <a:lnTo>
                          <a:pt x="137" y="182"/>
                        </a:lnTo>
                        <a:lnTo>
                          <a:pt x="137" y="182"/>
                        </a:lnTo>
                        <a:lnTo>
                          <a:pt x="132" y="183"/>
                        </a:lnTo>
                        <a:lnTo>
                          <a:pt x="127" y="187"/>
                        </a:lnTo>
                        <a:lnTo>
                          <a:pt x="127" y="187"/>
                        </a:lnTo>
                        <a:lnTo>
                          <a:pt x="117" y="190"/>
                        </a:lnTo>
                        <a:lnTo>
                          <a:pt x="112" y="192"/>
                        </a:lnTo>
                        <a:lnTo>
                          <a:pt x="105" y="192"/>
                        </a:lnTo>
                        <a:lnTo>
                          <a:pt x="105" y="192"/>
                        </a:lnTo>
                        <a:lnTo>
                          <a:pt x="95" y="189"/>
                        </a:lnTo>
                        <a:lnTo>
                          <a:pt x="90" y="189"/>
                        </a:lnTo>
                        <a:lnTo>
                          <a:pt x="85" y="189"/>
                        </a:lnTo>
                        <a:lnTo>
                          <a:pt x="85" y="189"/>
                        </a:lnTo>
                        <a:lnTo>
                          <a:pt x="80" y="190"/>
                        </a:lnTo>
                        <a:lnTo>
                          <a:pt x="75" y="192"/>
                        </a:lnTo>
                        <a:lnTo>
                          <a:pt x="75" y="192"/>
                        </a:lnTo>
                        <a:lnTo>
                          <a:pt x="64" y="190"/>
                        </a:lnTo>
                        <a:lnTo>
                          <a:pt x="64" y="190"/>
                        </a:lnTo>
                        <a:lnTo>
                          <a:pt x="59" y="192"/>
                        </a:lnTo>
                        <a:lnTo>
                          <a:pt x="54" y="194"/>
                        </a:lnTo>
                        <a:lnTo>
                          <a:pt x="44" y="197"/>
                        </a:lnTo>
                        <a:lnTo>
                          <a:pt x="44" y="197"/>
                        </a:lnTo>
                        <a:lnTo>
                          <a:pt x="34" y="202"/>
                        </a:lnTo>
                        <a:lnTo>
                          <a:pt x="27" y="207"/>
                        </a:lnTo>
                        <a:lnTo>
                          <a:pt x="27" y="207"/>
                        </a:lnTo>
                        <a:lnTo>
                          <a:pt x="31" y="212"/>
                        </a:lnTo>
                        <a:lnTo>
                          <a:pt x="32" y="216"/>
                        </a:lnTo>
                        <a:lnTo>
                          <a:pt x="32" y="216"/>
                        </a:lnTo>
                        <a:lnTo>
                          <a:pt x="37" y="219"/>
                        </a:lnTo>
                        <a:lnTo>
                          <a:pt x="41" y="222"/>
                        </a:lnTo>
                        <a:lnTo>
                          <a:pt x="41" y="222"/>
                        </a:lnTo>
                        <a:lnTo>
                          <a:pt x="42" y="228"/>
                        </a:lnTo>
                        <a:lnTo>
                          <a:pt x="44" y="233"/>
                        </a:lnTo>
                        <a:lnTo>
                          <a:pt x="42" y="245"/>
                        </a:lnTo>
                        <a:lnTo>
                          <a:pt x="42" y="245"/>
                        </a:lnTo>
                        <a:lnTo>
                          <a:pt x="39" y="253"/>
                        </a:lnTo>
                        <a:lnTo>
                          <a:pt x="32" y="262"/>
                        </a:lnTo>
                        <a:lnTo>
                          <a:pt x="32" y="262"/>
                        </a:lnTo>
                        <a:lnTo>
                          <a:pt x="22" y="273"/>
                        </a:lnTo>
                        <a:lnTo>
                          <a:pt x="22" y="273"/>
                        </a:lnTo>
                        <a:lnTo>
                          <a:pt x="17" y="279"/>
                        </a:lnTo>
                        <a:lnTo>
                          <a:pt x="12" y="284"/>
                        </a:lnTo>
                        <a:lnTo>
                          <a:pt x="12" y="284"/>
                        </a:lnTo>
                        <a:lnTo>
                          <a:pt x="8" y="290"/>
                        </a:lnTo>
                        <a:lnTo>
                          <a:pt x="7" y="292"/>
                        </a:lnTo>
                        <a:lnTo>
                          <a:pt x="5" y="295"/>
                        </a:lnTo>
                        <a:lnTo>
                          <a:pt x="5" y="295"/>
                        </a:lnTo>
                        <a:lnTo>
                          <a:pt x="0" y="295"/>
                        </a:lnTo>
                        <a:lnTo>
                          <a:pt x="5" y="329"/>
                        </a:lnTo>
                        <a:lnTo>
                          <a:pt x="5" y="329"/>
                        </a:lnTo>
                        <a:lnTo>
                          <a:pt x="114" y="306"/>
                        </a:lnTo>
                        <a:lnTo>
                          <a:pt x="200" y="287"/>
                        </a:lnTo>
                        <a:lnTo>
                          <a:pt x="261" y="273"/>
                        </a:lnTo>
                        <a:lnTo>
                          <a:pt x="261" y="273"/>
                        </a:lnTo>
                        <a:lnTo>
                          <a:pt x="263" y="273"/>
                        </a:lnTo>
                        <a:lnTo>
                          <a:pt x="263" y="273"/>
                        </a:lnTo>
                        <a:lnTo>
                          <a:pt x="266" y="273"/>
                        </a:lnTo>
                        <a:lnTo>
                          <a:pt x="270" y="275"/>
                        </a:lnTo>
                        <a:lnTo>
                          <a:pt x="270" y="275"/>
                        </a:lnTo>
                        <a:lnTo>
                          <a:pt x="275" y="279"/>
                        </a:lnTo>
                        <a:lnTo>
                          <a:pt x="275" y="279"/>
                        </a:lnTo>
                        <a:lnTo>
                          <a:pt x="280" y="280"/>
                        </a:lnTo>
                        <a:lnTo>
                          <a:pt x="280" y="280"/>
                        </a:lnTo>
                        <a:lnTo>
                          <a:pt x="285" y="282"/>
                        </a:lnTo>
                        <a:lnTo>
                          <a:pt x="285" y="282"/>
                        </a:lnTo>
                        <a:lnTo>
                          <a:pt x="287" y="285"/>
                        </a:lnTo>
                        <a:lnTo>
                          <a:pt x="287" y="285"/>
                        </a:lnTo>
                        <a:lnTo>
                          <a:pt x="287" y="290"/>
                        </a:lnTo>
                        <a:lnTo>
                          <a:pt x="287" y="295"/>
                        </a:lnTo>
                        <a:lnTo>
                          <a:pt x="287" y="295"/>
                        </a:lnTo>
                        <a:lnTo>
                          <a:pt x="292" y="301"/>
                        </a:lnTo>
                        <a:lnTo>
                          <a:pt x="292" y="301"/>
                        </a:lnTo>
                        <a:lnTo>
                          <a:pt x="292" y="302"/>
                        </a:lnTo>
                        <a:lnTo>
                          <a:pt x="294" y="302"/>
                        </a:lnTo>
                        <a:lnTo>
                          <a:pt x="294" y="302"/>
                        </a:lnTo>
                        <a:lnTo>
                          <a:pt x="295" y="302"/>
                        </a:lnTo>
                        <a:lnTo>
                          <a:pt x="295" y="302"/>
                        </a:lnTo>
                        <a:lnTo>
                          <a:pt x="299" y="304"/>
                        </a:lnTo>
                        <a:lnTo>
                          <a:pt x="302" y="304"/>
                        </a:lnTo>
                        <a:lnTo>
                          <a:pt x="302" y="304"/>
                        </a:lnTo>
                        <a:lnTo>
                          <a:pt x="304" y="307"/>
                        </a:lnTo>
                        <a:lnTo>
                          <a:pt x="307" y="309"/>
                        </a:lnTo>
                        <a:lnTo>
                          <a:pt x="307" y="309"/>
                        </a:lnTo>
                        <a:lnTo>
                          <a:pt x="312" y="311"/>
                        </a:lnTo>
                        <a:lnTo>
                          <a:pt x="316" y="312"/>
                        </a:lnTo>
                        <a:lnTo>
                          <a:pt x="317" y="314"/>
                        </a:lnTo>
                        <a:lnTo>
                          <a:pt x="317" y="314"/>
                        </a:lnTo>
                        <a:lnTo>
                          <a:pt x="319" y="319"/>
                        </a:lnTo>
                        <a:lnTo>
                          <a:pt x="319" y="319"/>
                        </a:lnTo>
                        <a:lnTo>
                          <a:pt x="319" y="319"/>
                        </a:lnTo>
                        <a:lnTo>
                          <a:pt x="319" y="319"/>
                        </a:lnTo>
                        <a:lnTo>
                          <a:pt x="321" y="321"/>
                        </a:lnTo>
                        <a:lnTo>
                          <a:pt x="322" y="321"/>
                        </a:lnTo>
                        <a:lnTo>
                          <a:pt x="322" y="321"/>
                        </a:lnTo>
                        <a:lnTo>
                          <a:pt x="333" y="323"/>
                        </a:lnTo>
                        <a:lnTo>
                          <a:pt x="333" y="323"/>
                        </a:lnTo>
                        <a:lnTo>
                          <a:pt x="338" y="324"/>
                        </a:lnTo>
                        <a:lnTo>
                          <a:pt x="338" y="324"/>
                        </a:lnTo>
                        <a:lnTo>
                          <a:pt x="344" y="326"/>
                        </a:lnTo>
                        <a:lnTo>
                          <a:pt x="344" y="326"/>
                        </a:lnTo>
                        <a:lnTo>
                          <a:pt x="355" y="329"/>
                        </a:lnTo>
                        <a:lnTo>
                          <a:pt x="355" y="329"/>
                        </a:lnTo>
                        <a:lnTo>
                          <a:pt x="363" y="333"/>
                        </a:lnTo>
                        <a:lnTo>
                          <a:pt x="367" y="335"/>
                        </a:lnTo>
                        <a:lnTo>
                          <a:pt x="370" y="340"/>
                        </a:lnTo>
                        <a:lnTo>
                          <a:pt x="370" y="340"/>
                        </a:lnTo>
                        <a:lnTo>
                          <a:pt x="372" y="345"/>
                        </a:lnTo>
                        <a:lnTo>
                          <a:pt x="373" y="348"/>
                        </a:lnTo>
                        <a:lnTo>
                          <a:pt x="372" y="351"/>
                        </a:lnTo>
                        <a:lnTo>
                          <a:pt x="372" y="351"/>
                        </a:lnTo>
                        <a:lnTo>
                          <a:pt x="372" y="355"/>
                        </a:lnTo>
                        <a:lnTo>
                          <a:pt x="372" y="358"/>
                        </a:lnTo>
                        <a:lnTo>
                          <a:pt x="372" y="358"/>
                        </a:lnTo>
                        <a:lnTo>
                          <a:pt x="373" y="365"/>
                        </a:lnTo>
                        <a:lnTo>
                          <a:pt x="373" y="365"/>
                        </a:lnTo>
                        <a:lnTo>
                          <a:pt x="373" y="368"/>
                        </a:lnTo>
                        <a:lnTo>
                          <a:pt x="373" y="372"/>
                        </a:lnTo>
                        <a:lnTo>
                          <a:pt x="373" y="372"/>
                        </a:lnTo>
                        <a:lnTo>
                          <a:pt x="375" y="374"/>
                        </a:lnTo>
                        <a:lnTo>
                          <a:pt x="375" y="374"/>
                        </a:lnTo>
                        <a:lnTo>
                          <a:pt x="377" y="367"/>
                        </a:lnTo>
                        <a:lnTo>
                          <a:pt x="378" y="363"/>
                        </a:lnTo>
                        <a:lnTo>
                          <a:pt x="382" y="362"/>
                        </a:lnTo>
                        <a:lnTo>
                          <a:pt x="382" y="362"/>
                        </a:lnTo>
                        <a:lnTo>
                          <a:pt x="382" y="367"/>
                        </a:lnTo>
                        <a:lnTo>
                          <a:pt x="383" y="368"/>
                        </a:lnTo>
                        <a:lnTo>
                          <a:pt x="385" y="368"/>
                        </a:lnTo>
                        <a:lnTo>
                          <a:pt x="385" y="368"/>
                        </a:lnTo>
                        <a:lnTo>
                          <a:pt x="385" y="367"/>
                        </a:lnTo>
                        <a:lnTo>
                          <a:pt x="385" y="365"/>
                        </a:lnTo>
                        <a:lnTo>
                          <a:pt x="387" y="362"/>
                        </a:lnTo>
                        <a:lnTo>
                          <a:pt x="387" y="362"/>
                        </a:lnTo>
                        <a:lnTo>
                          <a:pt x="389" y="360"/>
                        </a:lnTo>
                        <a:lnTo>
                          <a:pt x="392" y="358"/>
                        </a:lnTo>
                        <a:lnTo>
                          <a:pt x="392" y="358"/>
                        </a:lnTo>
                        <a:lnTo>
                          <a:pt x="399" y="355"/>
                        </a:lnTo>
                        <a:lnTo>
                          <a:pt x="399" y="355"/>
                        </a:lnTo>
                        <a:lnTo>
                          <a:pt x="406" y="353"/>
                        </a:lnTo>
                        <a:lnTo>
                          <a:pt x="406" y="353"/>
                        </a:lnTo>
                        <a:lnTo>
                          <a:pt x="411" y="348"/>
                        </a:lnTo>
                        <a:lnTo>
                          <a:pt x="417" y="345"/>
                        </a:lnTo>
                        <a:lnTo>
                          <a:pt x="417" y="345"/>
                        </a:lnTo>
                        <a:lnTo>
                          <a:pt x="423" y="343"/>
                        </a:lnTo>
                        <a:lnTo>
                          <a:pt x="428" y="340"/>
                        </a:lnTo>
                        <a:lnTo>
                          <a:pt x="428" y="340"/>
                        </a:lnTo>
                        <a:lnTo>
                          <a:pt x="433" y="336"/>
                        </a:lnTo>
                        <a:lnTo>
                          <a:pt x="438" y="336"/>
                        </a:lnTo>
                        <a:lnTo>
                          <a:pt x="443" y="335"/>
                        </a:lnTo>
                        <a:lnTo>
                          <a:pt x="448" y="333"/>
                        </a:lnTo>
                        <a:lnTo>
                          <a:pt x="448" y="333"/>
                        </a:lnTo>
                        <a:lnTo>
                          <a:pt x="458" y="328"/>
                        </a:lnTo>
                        <a:lnTo>
                          <a:pt x="458" y="328"/>
                        </a:lnTo>
                        <a:lnTo>
                          <a:pt x="463" y="326"/>
                        </a:lnTo>
                        <a:lnTo>
                          <a:pt x="468" y="323"/>
                        </a:lnTo>
                        <a:lnTo>
                          <a:pt x="468" y="323"/>
                        </a:lnTo>
                        <a:lnTo>
                          <a:pt x="473" y="316"/>
                        </a:lnTo>
                        <a:lnTo>
                          <a:pt x="478" y="309"/>
                        </a:lnTo>
                        <a:lnTo>
                          <a:pt x="478" y="309"/>
                        </a:lnTo>
                        <a:lnTo>
                          <a:pt x="484" y="304"/>
                        </a:lnTo>
                        <a:lnTo>
                          <a:pt x="487" y="301"/>
                        </a:lnTo>
                        <a:lnTo>
                          <a:pt x="489" y="297"/>
                        </a:lnTo>
                        <a:lnTo>
                          <a:pt x="489" y="297"/>
                        </a:lnTo>
                        <a:lnTo>
                          <a:pt x="482" y="299"/>
                        </a:lnTo>
                        <a:lnTo>
                          <a:pt x="477" y="302"/>
                        </a:lnTo>
                        <a:lnTo>
                          <a:pt x="477" y="302"/>
                        </a:lnTo>
                        <a:lnTo>
                          <a:pt x="472" y="307"/>
                        </a:lnTo>
                        <a:lnTo>
                          <a:pt x="470" y="309"/>
                        </a:lnTo>
                        <a:lnTo>
                          <a:pt x="467" y="311"/>
                        </a:lnTo>
                        <a:lnTo>
                          <a:pt x="467" y="311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39" name="Freeform 64">
                    <a:extLst>
                      <a:ext uri="{FF2B5EF4-FFF2-40B4-BE49-F238E27FC236}">
                        <a16:creationId xmlns:a16="http://schemas.microsoft.com/office/drawing/2014/main" id="{FE77A618-CEE2-485A-8B73-930717EC62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68602" y="3709877"/>
                    <a:ext cx="515040" cy="838244"/>
                  </a:xfrm>
                  <a:custGeom>
                    <a:avLst/>
                    <a:gdLst>
                      <a:gd name="T0" fmla="*/ 241 w 247"/>
                      <a:gd name="T1" fmla="*/ 303 h 402"/>
                      <a:gd name="T2" fmla="*/ 241 w 247"/>
                      <a:gd name="T3" fmla="*/ 293 h 402"/>
                      <a:gd name="T4" fmla="*/ 239 w 247"/>
                      <a:gd name="T5" fmla="*/ 286 h 402"/>
                      <a:gd name="T6" fmla="*/ 237 w 247"/>
                      <a:gd name="T7" fmla="*/ 278 h 402"/>
                      <a:gd name="T8" fmla="*/ 234 w 247"/>
                      <a:gd name="T9" fmla="*/ 263 h 402"/>
                      <a:gd name="T10" fmla="*/ 237 w 247"/>
                      <a:gd name="T11" fmla="*/ 252 h 402"/>
                      <a:gd name="T12" fmla="*/ 237 w 247"/>
                      <a:gd name="T13" fmla="*/ 235 h 402"/>
                      <a:gd name="T14" fmla="*/ 235 w 247"/>
                      <a:gd name="T15" fmla="*/ 225 h 402"/>
                      <a:gd name="T16" fmla="*/ 241 w 247"/>
                      <a:gd name="T17" fmla="*/ 208 h 402"/>
                      <a:gd name="T18" fmla="*/ 235 w 247"/>
                      <a:gd name="T19" fmla="*/ 202 h 402"/>
                      <a:gd name="T20" fmla="*/ 232 w 247"/>
                      <a:gd name="T21" fmla="*/ 200 h 402"/>
                      <a:gd name="T22" fmla="*/ 234 w 247"/>
                      <a:gd name="T23" fmla="*/ 193 h 402"/>
                      <a:gd name="T24" fmla="*/ 227 w 247"/>
                      <a:gd name="T25" fmla="*/ 190 h 402"/>
                      <a:gd name="T26" fmla="*/ 220 w 247"/>
                      <a:gd name="T27" fmla="*/ 183 h 402"/>
                      <a:gd name="T28" fmla="*/ 174 w 247"/>
                      <a:gd name="T29" fmla="*/ 0 h 402"/>
                      <a:gd name="T30" fmla="*/ 5 w 247"/>
                      <a:gd name="T31" fmla="*/ 15 h 402"/>
                      <a:gd name="T32" fmla="*/ 3 w 247"/>
                      <a:gd name="T33" fmla="*/ 25 h 402"/>
                      <a:gd name="T34" fmla="*/ 3 w 247"/>
                      <a:gd name="T35" fmla="*/ 37 h 402"/>
                      <a:gd name="T36" fmla="*/ 1 w 247"/>
                      <a:gd name="T37" fmla="*/ 49 h 402"/>
                      <a:gd name="T38" fmla="*/ 3 w 247"/>
                      <a:gd name="T39" fmla="*/ 115 h 402"/>
                      <a:gd name="T40" fmla="*/ 1 w 247"/>
                      <a:gd name="T41" fmla="*/ 157 h 402"/>
                      <a:gd name="T42" fmla="*/ 3 w 247"/>
                      <a:gd name="T43" fmla="*/ 191 h 402"/>
                      <a:gd name="T44" fmla="*/ 3 w 247"/>
                      <a:gd name="T45" fmla="*/ 230 h 402"/>
                      <a:gd name="T46" fmla="*/ 5 w 247"/>
                      <a:gd name="T47" fmla="*/ 280 h 402"/>
                      <a:gd name="T48" fmla="*/ 6 w 247"/>
                      <a:gd name="T49" fmla="*/ 327 h 402"/>
                      <a:gd name="T50" fmla="*/ 5 w 247"/>
                      <a:gd name="T51" fmla="*/ 339 h 402"/>
                      <a:gd name="T52" fmla="*/ 1 w 247"/>
                      <a:gd name="T53" fmla="*/ 347 h 402"/>
                      <a:gd name="T54" fmla="*/ 3 w 247"/>
                      <a:gd name="T55" fmla="*/ 354 h 402"/>
                      <a:gd name="T56" fmla="*/ 1 w 247"/>
                      <a:gd name="T57" fmla="*/ 364 h 402"/>
                      <a:gd name="T58" fmla="*/ 0 w 247"/>
                      <a:gd name="T59" fmla="*/ 368 h 402"/>
                      <a:gd name="T60" fmla="*/ 1 w 247"/>
                      <a:gd name="T61" fmla="*/ 380 h 402"/>
                      <a:gd name="T62" fmla="*/ 0 w 247"/>
                      <a:gd name="T63" fmla="*/ 392 h 402"/>
                      <a:gd name="T64" fmla="*/ 5 w 247"/>
                      <a:gd name="T65" fmla="*/ 395 h 402"/>
                      <a:gd name="T66" fmla="*/ 17 w 247"/>
                      <a:gd name="T67" fmla="*/ 402 h 402"/>
                      <a:gd name="T68" fmla="*/ 20 w 247"/>
                      <a:gd name="T69" fmla="*/ 393 h 402"/>
                      <a:gd name="T70" fmla="*/ 25 w 247"/>
                      <a:gd name="T71" fmla="*/ 392 h 402"/>
                      <a:gd name="T72" fmla="*/ 32 w 247"/>
                      <a:gd name="T73" fmla="*/ 395 h 402"/>
                      <a:gd name="T74" fmla="*/ 39 w 247"/>
                      <a:gd name="T75" fmla="*/ 378 h 402"/>
                      <a:gd name="T76" fmla="*/ 44 w 247"/>
                      <a:gd name="T77" fmla="*/ 364 h 402"/>
                      <a:gd name="T78" fmla="*/ 47 w 247"/>
                      <a:gd name="T79" fmla="*/ 363 h 402"/>
                      <a:gd name="T80" fmla="*/ 51 w 247"/>
                      <a:gd name="T81" fmla="*/ 375 h 402"/>
                      <a:gd name="T82" fmla="*/ 56 w 247"/>
                      <a:gd name="T83" fmla="*/ 381 h 402"/>
                      <a:gd name="T84" fmla="*/ 52 w 247"/>
                      <a:gd name="T85" fmla="*/ 397 h 402"/>
                      <a:gd name="T86" fmla="*/ 69 w 247"/>
                      <a:gd name="T87" fmla="*/ 393 h 402"/>
                      <a:gd name="T88" fmla="*/ 74 w 247"/>
                      <a:gd name="T89" fmla="*/ 392 h 402"/>
                      <a:gd name="T90" fmla="*/ 78 w 247"/>
                      <a:gd name="T91" fmla="*/ 397 h 402"/>
                      <a:gd name="T92" fmla="*/ 79 w 247"/>
                      <a:gd name="T93" fmla="*/ 397 h 402"/>
                      <a:gd name="T94" fmla="*/ 78 w 247"/>
                      <a:gd name="T95" fmla="*/ 381 h 402"/>
                      <a:gd name="T96" fmla="*/ 71 w 247"/>
                      <a:gd name="T97" fmla="*/ 371 h 402"/>
                      <a:gd name="T98" fmla="*/ 71 w 247"/>
                      <a:gd name="T99" fmla="*/ 361 h 402"/>
                      <a:gd name="T100" fmla="*/ 66 w 247"/>
                      <a:gd name="T101" fmla="*/ 354 h 402"/>
                      <a:gd name="T102" fmla="*/ 61 w 247"/>
                      <a:gd name="T103" fmla="*/ 344 h 402"/>
                      <a:gd name="T104" fmla="*/ 64 w 247"/>
                      <a:gd name="T105" fmla="*/ 341 h 402"/>
                      <a:gd name="T106" fmla="*/ 98 w 247"/>
                      <a:gd name="T107" fmla="*/ 337 h 402"/>
                      <a:gd name="T108" fmla="*/ 247 w 247"/>
                      <a:gd name="T109" fmla="*/ 320 h 402"/>
                      <a:gd name="T110" fmla="*/ 246 w 247"/>
                      <a:gd name="T111" fmla="*/ 312 h 4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247" h="402">
                        <a:moveTo>
                          <a:pt x="244" y="308"/>
                        </a:moveTo>
                        <a:lnTo>
                          <a:pt x="244" y="308"/>
                        </a:lnTo>
                        <a:lnTo>
                          <a:pt x="241" y="303"/>
                        </a:lnTo>
                        <a:lnTo>
                          <a:pt x="241" y="298"/>
                        </a:lnTo>
                        <a:lnTo>
                          <a:pt x="241" y="298"/>
                        </a:lnTo>
                        <a:lnTo>
                          <a:pt x="241" y="293"/>
                        </a:lnTo>
                        <a:lnTo>
                          <a:pt x="241" y="293"/>
                        </a:lnTo>
                        <a:lnTo>
                          <a:pt x="239" y="290"/>
                        </a:lnTo>
                        <a:lnTo>
                          <a:pt x="239" y="286"/>
                        </a:lnTo>
                        <a:lnTo>
                          <a:pt x="239" y="286"/>
                        </a:lnTo>
                        <a:lnTo>
                          <a:pt x="237" y="278"/>
                        </a:lnTo>
                        <a:lnTo>
                          <a:pt x="237" y="278"/>
                        </a:lnTo>
                        <a:lnTo>
                          <a:pt x="234" y="268"/>
                        </a:lnTo>
                        <a:lnTo>
                          <a:pt x="234" y="268"/>
                        </a:lnTo>
                        <a:lnTo>
                          <a:pt x="234" y="263"/>
                        </a:lnTo>
                        <a:lnTo>
                          <a:pt x="235" y="258"/>
                        </a:lnTo>
                        <a:lnTo>
                          <a:pt x="235" y="258"/>
                        </a:lnTo>
                        <a:lnTo>
                          <a:pt x="237" y="252"/>
                        </a:lnTo>
                        <a:lnTo>
                          <a:pt x="237" y="247"/>
                        </a:lnTo>
                        <a:lnTo>
                          <a:pt x="237" y="247"/>
                        </a:lnTo>
                        <a:lnTo>
                          <a:pt x="237" y="235"/>
                        </a:lnTo>
                        <a:lnTo>
                          <a:pt x="237" y="235"/>
                        </a:lnTo>
                        <a:lnTo>
                          <a:pt x="235" y="230"/>
                        </a:lnTo>
                        <a:lnTo>
                          <a:pt x="235" y="225"/>
                        </a:lnTo>
                        <a:lnTo>
                          <a:pt x="235" y="225"/>
                        </a:lnTo>
                        <a:lnTo>
                          <a:pt x="239" y="213"/>
                        </a:lnTo>
                        <a:lnTo>
                          <a:pt x="241" y="208"/>
                        </a:lnTo>
                        <a:lnTo>
                          <a:pt x="237" y="203"/>
                        </a:lnTo>
                        <a:lnTo>
                          <a:pt x="237" y="203"/>
                        </a:lnTo>
                        <a:lnTo>
                          <a:pt x="235" y="202"/>
                        </a:lnTo>
                        <a:lnTo>
                          <a:pt x="234" y="202"/>
                        </a:lnTo>
                        <a:lnTo>
                          <a:pt x="232" y="200"/>
                        </a:lnTo>
                        <a:lnTo>
                          <a:pt x="232" y="200"/>
                        </a:lnTo>
                        <a:lnTo>
                          <a:pt x="234" y="196"/>
                        </a:lnTo>
                        <a:lnTo>
                          <a:pt x="234" y="193"/>
                        </a:lnTo>
                        <a:lnTo>
                          <a:pt x="234" y="193"/>
                        </a:lnTo>
                        <a:lnTo>
                          <a:pt x="232" y="191"/>
                        </a:lnTo>
                        <a:lnTo>
                          <a:pt x="230" y="190"/>
                        </a:lnTo>
                        <a:lnTo>
                          <a:pt x="227" y="190"/>
                        </a:lnTo>
                        <a:lnTo>
                          <a:pt x="227" y="190"/>
                        </a:lnTo>
                        <a:lnTo>
                          <a:pt x="222" y="188"/>
                        </a:lnTo>
                        <a:lnTo>
                          <a:pt x="220" y="183"/>
                        </a:lnTo>
                        <a:lnTo>
                          <a:pt x="219" y="179"/>
                        </a:lnTo>
                        <a:lnTo>
                          <a:pt x="219" y="174"/>
                        </a:lnTo>
                        <a:lnTo>
                          <a:pt x="174" y="0"/>
                        </a:lnTo>
                        <a:lnTo>
                          <a:pt x="174" y="0"/>
                        </a:lnTo>
                        <a:lnTo>
                          <a:pt x="88" y="8"/>
                        </a:lnTo>
                        <a:lnTo>
                          <a:pt x="5" y="15"/>
                        </a:lnTo>
                        <a:lnTo>
                          <a:pt x="5" y="15"/>
                        </a:lnTo>
                        <a:lnTo>
                          <a:pt x="5" y="15"/>
                        </a:lnTo>
                        <a:lnTo>
                          <a:pt x="3" y="25"/>
                        </a:lnTo>
                        <a:lnTo>
                          <a:pt x="3" y="25"/>
                        </a:lnTo>
                        <a:lnTo>
                          <a:pt x="3" y="32"/>
                        </a:lnTo>
                        <a:lnTo>
                          <a:pt x="3" y="37"/>
                        </a:lnTo>
                        <a:lnTo>
                          <a:pt x="3" y="37"/>
                        </a:lnTo>
                        <a:lnTo>
                          <a:pt x="1" y="49"/>
                        </a:lnTo>
                        <a:lnTo>
                          <a:pt x="1" y="49"/>
                        </a:lnTo>
                        <a:lnTo>
                          <a:pt x="3" y="91"/>
                        </a:lnTo>
                        <a:lnTo>
                          <a:pt x="3" y="115"/>
                        </a:lnTo>
                        <a:lnTo>
                          <a:pt x="3" y="115"/>
                        </a:lnTo>
                        <a:lnTo>
                          <a:pt x="1" y="134"/>
                        </a:lnTo>
                        <a:lnTo>
                          <a:pt x="1" y="134"/>
                        </a:lnTo>
                        <a:lnTo>
                          <a:pt x="1" y="157"/>
                        </a:lnTo>
                        <a:lnTo>
                          <a:pt x="3" y="178"/>
                        </a:lnTo>
                        <a:lnTo>
                          <a:pt x="3" y="178"/>
                        </a:lnTo>
                        <a:lnTo>
                          <a:pt x="3" y="191"/>
                        </a:lnTo>
                        <a:lnTo>
                          <a:pt x="3" y="203"/>
                        </a:lnTo>
                        <a:lnTo>
                          <a:pt x="3" y="203"/>
                        </a:lnTo>
                        <a:lnTo>
                          <a:pt x="3" y="230"/>
                        </a:lnTo>
                        <a:lnTo>
                          <a:pt x="3" y="230"/>
                        </a:lnTo>
                        <a:lnTo>
                          <a:pt x="5" y="280"/>
                        </a:lnTo>
                        <a:lnTo>
                          <a:pt x="5" y="280"/>
                        </a:lnTo>
                        <a:lnTo>
                          <a:pt x="6" y="303"/>
                        </a:lnTo>
                        <a:lnTo>
                          <a:pt x="6" y="327"/>
                        </a:lnTo>
                        <a:lnTo>
                          <a:pt x="6" y="327"/>
                        </a:lnTo>
                        <a:lnTo>
                          <a:pt x="6" y="334"/>
                        </a:lnTo>
                        <a:lnTo>
                          <a:pt x="6" y="337"/>
                        </a:lnTo>
                        <a:lnTo>
                          <a:pt x="5" y="339"/>
                        </a:lnTo>
                        <a:lnTo>
                          <a:pt x="5" y="339"/>
                        </a:lnTo>
                        <a:lnTo>
                          <a:pt x="1" y="344"/>
                        </a:lnTo>
                        <a:lnTo>
                          <a:pt x="1" y="347"/>
                        </a:lnTo>
                        <a:lnTo>
                          <a:pt x="1" y="347"/>
                        </a:lnTo>
                        <a:lnTo>
                          <a:pt x="3" y="354"/>
                        </a:lnTo>
                        <a:lnTo>
                          <a:pt x="3" y="354"/>
                        </a:lnTo>
                        <a:lnTo>
                          <a:pt x="5" y="356"/>
                        </a:lnTo>
                        <a:lnTo>
                          <a:pt x="5" y="359"/>
                        </a:lnTo>
                        <a:lnTo>
                          <a:pt x="1" y="364"/>
                        </a:lnTo>
                        <a:lnTo>
                          <a:pt x="1" y="364"/>
                        </a:lnTo>
                        <a:lnTo>
                          <a:pt x="1" y="366"/>
                        </a:lnTo>
                        <a:lnTo>
                          <a:pt x="0" y="368"/>
                        </a:lnTo>
                        <a:lnTo>
                          <a:pt x="0" y="368"/>
                        </a:lnTo>
                        <a:lnTo>
                          <a:pt x="1" y="380"/>
                        </a:lnTo>
                        <a:lnTo>
                          <a:pt x="1" y="380"/>
                        </a:lnTo>
                        <a:lnTo>
                          <a:pt x="1" y="387"/>
                        </a:lnTo>
                        <a:lnTo>
                          <a:pt x="0" y="392"/>
                        </a:lnTo>
                        <a:lnTo>
                          <a:pt x="0" y="392"/>
                        </a:lnTo>
                        <a:lnTo>
                          <a:pt x="1" y="392"/>
                        </a:lnTo>
                        <a:lnTo>
                          <a:pt x="1" y="392"/>
                        </a:lnTo>
                        <a:lnTo>
                          <a:pt x="5" y="395"/>
                        </a:lnTo>
                        <a:lnTo>
                          <a:pt x="8" y="398"/>
                        </a:lnTo>
                        <a:lnTo>
                          <a:pt x="12" y="400"/>
                        </a:lnTo>
                        <a:lnTo>
                          <a:pt x="17" y="402"/>
                        </a:lnTo>
                        <a:lnTo>
                          <a:pt x="17" y="402"/>
                        </a:lnTo>
                        <a:lnTo>
                          <a:pt x="18" y="395"/>
                        </a:lnTo>
                        <a:lnTo>
                          <a:pt x="20" y="393"/>
                        </a:lnTo>
                        <a:lnTo>
                          <a:pt x="22" y="392"/>
                        </a:lnTo>
                        <a:lnTo>
                          <a:pt x="22" y="392"/>
                        </a:lnTo>
                        <a:lnTo>
                          <a:pt x="25" y="392"/>
                        </a:lnTo>
                        <a:lnTo>
                          <a:pt x="27" y="392"/>
                        </a:lnTo>
                        <a:lnTo>
                          <a:pt x="32" y="395"/>
                        </a:lnTo>
                        <a:lnTo>
                          <a:pt x="32" y="395"/>
                        </a:lnTo>
                        <a:lnTo>
                          <a:pt x="32" y="390"/>
                        </a:lnTo>
                        <a:lnTo>
                          <a:pt x="34" y="387"/>
                        </a:lnTo>
                        <a:lnTo>
                          <a:pt x="39" y="378"/>
                        </a:lnTo>
                        <a:lnTo>
                          <a:pt x="39" y="378"/>
                        </a:lnTo>
                        <a:lnTo>
                          <a:pt x="40" y="368"/>
                        </a:lnTo>
                        <a:lnTo>
                          <a:pt x="44" y="364"/>
                        </a:lnTo>
                        <a:lnTo>
                          <a:pt x="45" y="363"/>
                        </a:lnTo>
                        <a:lnTo>
                          <a:pt x="47" y="363"/>
                        </a:lnTo>
                        <a:lnTo>
                          <a:pt x="47" y="363"/>
                        </a:lnTo>
                        <a:lnTo>
                          <a:pt x="45" y="368"/>
                        </a:lnTo>
                        <a:lnTo>
                          <a:pt x="47" y="371"/>
                        </a:lnTo>
                        <a:lnTo>
                          <a:pt x="51" y="375"/>
                        </a:lnTo>
                        <a:lnTo>
                          <a:pt x="54" y="378"/>
                        </a:lnTo>
                        <a:lnTo>
                          <a:pt x="54" y="378"/>
                        </a:lnTo>
                        <a:lnTo>
                          <a:pt x="56" y="381"/>
                        </a:lnTo>
                        <a:lnTo>
                          <a:pt x="56" y="387"/>
                        </a:lnTo>
                        <a:lnTo>
                          <a:pt x="52" y="397"/>
                        </a:lnTo>
                        <a:lnTo>
                          <a:pt x="52" y="397"/>
                        </a:lnTo>
                        <a:lnTo>
                          <a:pt x="61" y="395"/>
                        </a:lnTo>
                        <a:lnTo>
                          <a:pt x="69" y="393"/>
                        </a:lnTo>
                        <a:lnTo>
                          <a:pt x="69" y="393"/>
                        </a:lnTo>
                        <a:lnTo>
                          <a:pt x="71" y="392"/>
                        </a:lnTo>
                        <a:lnTo>
                          <a:pt x="74" y="392"/>
                        </a:lnTo>
                        <a:lnTo>
                          <a:pt x="74" y="392"/>
                        </a:lnTo>
                        <a:lnTo>
                          <a:pt x="76" y="393"/>
                        </a:lnTo>
                        <a:lnTo>
                          <a:pt x="76" y="395"/>
                        </a:lnTo>
                        <a:lnTo>
                          <a:pt x="78" y="397"/>
                        </a:lnTo>
                        <a:lnTo>
                          <a:pt x="78" y="397"/>
                        </a:lnTo>
                        <a:lnTo>
                          <a:pt x="79" y="397"/>
                        </a:lnTo>
                        <a:lnTo>
                          <a:pt x="79" y="397"/>
                        </a:lnTo>
                        <a:lnTo>
                          <a:pt x="79" y="385"/>
                        </a:lnTo>
                        <a:lnTo>
                          <a:pt x="79" y="385"/>
                        </a:lnTo>
                        <a:lnTo>
                          <a:pt x="78" y="381"/>
                        </a:lnTo>
                        <a:lnTo>
                          <a:pt x="76" y="378"/>
                        </a:lnTo>
                        <a:lnTo>
                          <a:pt x="73" y="375"/>
                        </a:lnTo>
                        <a:lnTo>
                          <a:pt x="71" y="371"/>
                        </a:lnTo>
                        <a:lnTo>
                          <a:pt x="71" y="371"/>
                        </a:lnTo>
                        <a:lnTo>
                          <a:pt x="71" y="366"/>
                        </a:lnTo>
                        <a:lnTo>
                          <a:pt x="71" y="361"/>
                        </a:lnTo>
                        <a:lnTo>
                          <a:pt x="71" y="361"/>
                        </a:lnTo>
                        <a:lnTo>
                          <a:pt x="69" y="358"/>
                        </a:lnTo>
                        <a:lnTo>
                          <a:pt x="66" y="354"/>
                        </a:lnTo>
                        <a:lnTo>
                          <a:pt x="66" y="354"/>
                        </a:lnTo>
                        <a:lnTo>
                          <a:pt x="61" y="347"/>
                        </a:lnTo>
                        <a:lnTo>
                          <a:pt x="61" y="344"/>
                        </a:lnTo>
                        <a:lnTo>
                          <a:pt x="61" y="339"/>
                        </a:lnTo>
                        <a:lnTo>
                          <a:pt x="61" y="339"/>
                        </a:lnTo>
                        <a:lnTo>
                          <a:pt x="64" y="341"/>
                        </a:lnTo>
                        <a:lnTo>
                          <a:pt x="68" y="341"/>
                        </a:lnTo>
                        <a:lnTo>
                          <a:pt x="78" y="341"/>
                        </a:lnTo>
                        <a:lnTo>
                          <a:pt x="98" y="337"/>
                        </a:lnTo>
                        <a:lnTo>
                          <a:pt x="98" y="337"/>
                        </a:lnTo>
                        <a:lnTo>
                          <a:pt x="247" y="320"/>
                        </a:lnTo>
                        <a:lnTo>
                          <a:pt x="247" y="320"/>
                        </a:lnTo>
                        <a:lnTo>
                          <a:pt x="247" y="315"/>
                        </a:lnTo>
                        <a:lnTo>
                          <a:pt x="247" y="315"/>
                        </a:lnTo>
                        <a:lnTo>
                          <a:pt x="246" y="312"/>
                        </a:lnTo>
                        <a:lnTo>
                          <a:pt x="244" y="308"/>
                        </a:lnTo>
                        <a:lnTo>
                          <a:pt x="244" y="308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0" name="Freeform 65">
                    <a:extLst>
                      <a:ext uri="{FF2B5EF4-FFF2-40B4-BE49-F238E27FC236}">
                        <a16:creationId xmlns:a16="http://schemas.microsoft.com/office/drawing/2014/main" id="{52DDCDF1-ABFA-45CD-B5B7-88EBAD7B41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12611" y="1309829"/>
                    <a:ext cx="900799" cy="565086"/>
                  </a:xfrm>
                  <a:custGeom>
                    <a:avLst/>
                    <a:gdLst>
                      <a:gd name="T0" fmla="*/ 424 w 432"/>
                      <a:gd name="T1" fmla="*/ 244 h 271"/>
                      <a:gd name="T2" fmla="*/ 422 w 432"/>
                      <a:gd name="T3" fmla="*/ 239 h 271"/>
                      <a:gd name="T4" fmla="*/ 421 w 432"/>
                      <a:gd name="T5" fmla="*/ 232 h 271"/>
                      <a:gd name="T6" fmla="*/ 421 w 432"/>
                      <a:gd name="T7" fmla="*/ 225 h 271"/>
                      <a:gd name="T8" fmla="*/ 419 w 432"/>
                      <a:gd name="T9" fmla="*/ 222 h 271"/>
                      <a:gd name="T10" fmla="*/ 417 w 432"/>
                      <a:gd name="T11" fmla="*/ 219 h 271"/>
                      <a:gd name="T12" fmla="*/ 417 w 432"/>
                      <a:gd name="T13" fmla="*/ 207 h 271"/>
                      <a:gd name="T14" fmla="*/ 419 w 432"/>
                      <a:gd name="T15" fmla="*/ 203 h 271"/>
                      <a:gd name="T16" fmla="*/ 419 w 432"/>
                      <a:gd name="T17" fmla="*/ 200 h 271"/>
                      <a:gd name="T18" fmla="*/ 419 w 432"/>
                      <a:gd name="T19" fmla="*/ 193 h 271"/>
                      <a:gd name="T20" fmla="*/ 419 w 432"/>
                      <a:gd name="T21" fmla="*/ 183 h 271"/>
                      <a:gd name="T22" fmla="*/ 416 w 432"/>
                      <a:gd name="T23" fmla="*/ 176 h 271"/>
                      <a:gd name="T24" fmla="*/ 416 w 432"/>
                      <a:gd name="T25" fmla="*/ 168 h 271"/>
                      <a:gd name="T26" fmla="*/ 419 w 432"/>
                      <a:gd name="T27" fmla="*/ 161 h 271"/>
                      <a:gd name="T28" fmla="*/ 421 w 432"/>
                      <a:gd name="T29" fmla="*/ 158 h 271"/>
                      <a:gd name="T30" fmla="*/ 421 w 432"/>
                      <a:gd name="T31" fmla="*/ 154 h 271"/>
                      <a:gd name="T32" fmla="*/ 419 w 432"/>
                      <a:gd name="T33" fmla="*/ 146 h 271"/>
                      <a:gd name="T34" fmla="*/ 417 w 432"/>
                      <a:gd name="T35" fmla="*/ 142 h 271"/>
                      <a:gd name="T36" fmla="*/ 414 w 432"/>
                      <a:gd name="T37" fmla="*/ 139 h 271"/>
                      <a:gd name="T38" fmla="*/ 412 w 432"/>
                      <a:gd name="T39" fmla="*/ 136 h 271"/>
                      <a:gd name="T40" fmla="*/ 410 w 432"/>
                      <a:gd name="T41" fmla="*/ 132 h 271"/>
                      <a:gd name="T42" fmla="*/ 409 w 432"/>
                      <a:gd name="T43" fmla="*/ 125 h 271"/>
                      <a:gd name="T44" fmla="*/ 407 w 432"/>
                      <a:gd name="T45" fmla="*/ 122 h 271"/>
                      <a:gd name="T46" fmla="*/ 404 w 432"/>
                      <a:gd name="T47" fmla="*/ 119 h 271"/>
                      <a:gd name="T48" fmla="*/ 404 w 432"/>
                      <a:gd name="T49" fmla="*/ 110 h 271"/>
                      <a:gd name="T50" fmla="*/ 402 w 432"/>
                      <a:gd name="T51" fmla="*/ 95 h 271"/>
                      <a:gd name="T52" fmla="*/ 404 w 432"/>
                      <a:gd name="T53" fmla="*/ 86 h 271"/>
                      <a:gd name="T54" fmla="*/ 404 w 432"/>
                      <a:gd name="T55" fmla="*/ 80 h 271"/>
                      <a:gd name="T56" fmla="*/ 400 w 432"/>
                      <a:gd name="T57" fmla="*/ 74 h 271"/>
                      <a:gd name="T58" fmla="*/ 400 w 432"/>
                      <a:gd name="T59" fmla="*/ 73 h 271"/>
                      <a:gd name="T60" fmla="*/ 399 w 432"/>
                      <a:gd name="T61" fmla="*/ 71 h 271"/>
                      <a:gd name="T62" fmla="*/ 397 w 432"/>
                      <a:gd name="T63" fmla="*/ 63 h 271"/>
                      <a:gd name="T64" fmla="*/ 399 w 432"/>
                      <a:gd name="T65" fmla="*/ 61 h 271"/>
                      <a:gd name="T66" fmla="*/ 399 w 432"/>
                      <a:gd name="T67" fmla="*/ 52 h 271"/>
                      <a:gd name="T68" fmla="*/ 402 w 432"/>
                      <a:gd name="T69" fmla="*/ 44 h 271"/>
                      <a:gd name="T70" fmla="*/ 402 w 432"/>
                      <a:gd name="T71" fmla="*/ 40 h 271"/>
                      <a:gd name="T72" fmla="*/ 400 w 432"/>
                      <a:gd name="T73" fmla="*/ 37 h 271"/>
                      <a:gd name="T74" fmla="*/ 399 w 432"/>
                      <a:gd name="T75" fmla="*/ 30 h 271"/>
                      <a:gd name="T76" fmla="*/ 395 w 432"/>
                      <a:gd name="T77" fmla="*/ 20 h 271"/>
                      <a:gd name="T78" fmla="*/ 393 w 432"/>
                      <a:gd name="T79" fmla="*/ 13 h 271"/>
                      <a:gd name="T80" fmla="*/ 297 w 432"/>
                      <a:gd name="T81" fmla="*/ 13 h 271"/>
                      <a:gd name="T82" fmla="*/ 108 w 432"/>
                      <a:gd name="T83" fmla="*/ 5 h 271"/>
                      <a:gd name="T84" fmla="*/ 0 w 432"/>
                      <a:gd name="T85" fmla="*/ 254 h 271"/>
                      <a:gd name="T86" fmla="*/ 198 w 432"/>
                      <a:gd name="T87" fmla="*/ 265 h 271"/>
                      <a:gd name="T88" fmla="*/ 387 w 432"/>
                      <a:gd name="T89" fmla="*/ 271 h 271"/>
                      <a:gd name="T90" fmla="*/ 431 w 432"/>
                      <a:gd name="T91" fmla="*/ 271 h 271"/>
                      <a:gd name="T92" fmla="*/ 431 w 432"/>
                      <a:gd name="T93" fmla="*/ 258 h 271"/>
                      <a:gd name="T94" fmla="*/ 424 w 432"/>
                      <a:gd name="T95" fmla="*/ 244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432" h="271">
                        <a:moveTo>
                          <a:pt x="424" y="244"/>
                        </a:moveTo>
                        <a:lnTo>
                          <a:pt x="424" y="244"/>
                        </a:lnTo>
                        <a:lnTo>
                          <a:pt x="422" y="239"/>
                        </a:lnTo>
                        <a:lnTo>
                          <a:pt x="422" y="239"/>
                        </a:lnTo>
                        <a:lnTo>
                          <a:pt x="421" y="236"/>
                        </a:lnTo>
                        <a:lnTo>
                          <a:pt x="421" y="232"/>
                        </a:lnTo>
                        <a:lnTo>
                          <a:pt x="421" y="232"/>
                        </a:lnTo>
                        <a:lnTo>
                          <a:pt x="421" y="225"/>
                        </a:lnTo>
                        <a:lnTo>
                          <a:pt x="421" y="225"/>
                        </a:lnTo>
                        <a:lnTo>
                          <a:pt x="419" y="222"/>
                        </a:lnTo>
                        <a:lnTo>
                          <a:pt x="417" y="219"/>
                        </a:lnTo>
                        <a:lnTo>
                          <a:pt x="417" y="219"/>
                        </a:lnTo>
                        <a:lnTo>
                          <a:pt x="417" y="212"/>
                        </a:lnTo>
                        <a:lnTo>
                          <a:pt x="417" y="207"/>
                        </a:lnTo>
                        <a:lnTo>
                          <a:pt x="417" y="207"/>
                        </a:lnTo>
                        <a:lnTo>
                          <a:pt x="419" y="203"/>
                        </a:lnTo>
                        <a:lnTo>
                          <a:pt x="419" y="200"/>
                        </a:lnTo>
                        <a:lnTo>
                          <a:pt x="419" y="200"/>
                        </a:lnTo>
                        <a:lnTo>
                          <a:pt x="419" y="193"/>
                        </a:lnTo>
                        <a:lnTo>
                          <a:pt x="419" y="193"/>
                        </a:lnTo>
                        <a:lnTo>
                          <a:pt x="419" y="188"/>
                        </a:lnTo>
                        <a:lnTo>
                          <a:pt x="419" y="183"/>
                        </a:lnTo>
                        <a:lnTo>
                          <a:pt x="419" y="183"/>
                        </a:lnTo>
                        <a:lnTo>
                          <a:pt x="416" y="176"/>
                        </a:lnTo>
                        <a:lnTo>
                          <a:pt x="416" y="171"/>
                        </a:lnTo>
                        <a:lnTo>
                          <a:pt x="416" y="168"/>
                        </a:lnTo>
                        <a:lnTo>
                          <a:pt x="416" y="168"/>
                        </a:lnTo>
                        <a:lnTo>
                          <a:pt x="419" y="161"/>
                        </a:lnTo>
                        <a:lnTo>
                          <a:pt x="419" y="161"/>
                        </a:lnTo>
                        <a:lnTo>
                          <a:pt x="421" y="158"/>
                        </a:lnTo>
                        <a:lnTo>
                          <a:pt x="421" y="154"/>
                        </a:lnTo>
                        <a:lnTo>
                          <a:pt x="421" y="154"/>
                        </a:lnTo>
                        <a:lnTo>
                          <a:pt x="421" y="149"/>
                        </a:lnTo>
                        <a:lnTo>
                          <a:pt x="419" y="146"/>
                        </a:lnTo>
                        <a:lnTo>
                          <a:pt x="419" y="146"/>
                        </a:lnTo>
                        <a:lnTo>
                          <a:pt x="417" y="142"/>
                        </a:lnTo>
                        <a:lnTo>
                          <a:pt x="417" y="142"/>
                        </a:lnTo>
                        <a:lnTo>
                          <a:pt x="414" y="139"/>
                        </a:lnTo>
                        <a:lnTo>
                          <a:pt x="414" y="139"/>
                        </a:lnTo>
                        <a:lnTo>
                          <a:pt x="412" y="136"/>
                        </a:lnTo>
                        <a:lnTo>
                          <a:pt x="410" y="132"/>
                        </a:lnTo>
                        <a:lnTo>
                          <a:pt x="410" y="132"/>
                        </a:lnTo>
                        <a:lnTo>
                          <a:pt x="410" y="129"/>
                        </a:lnTo>
                        <a:lnTo>
                          <a:pt x="409" y="125"/>
                        </a:lnTo>
                        <a:lnTo>
                          <a:pt x="409" y="125"/>
                        </a:lnTo>
                        <a:lnTo>
                          <a:pt x="407" y="122"/>
                        </a:lnTo>
                        <a:lnTo>
                          <a:pt x="404" y="119"/>
                        </a:lnTo>
                        <a:lnTo>
                          <a:pt x="404" y="119"/>
                        </a:lnTo>
                        <a:lnTo>
                          <a:pt x="404" y="110"/>
                        </a:lnTo>
                        <a:lnTo>
                          <a:pt x="404" y="110"/>
                        </a:lnTo>
                        <a:lnTo>
                          <a:pt x="402" y="102"/>
                        </a:lnTo>
                        <a:lnTo>
                          <a:pt x="402" y="95"/>
                        </a:lnTo>
                        <a:lnTo>
                          <a:pt x="402" y="95"/>
                        </a:lnTo>
                        <a:lnTo>
                          <a:pt x="404" y="86"/>
                        </a:lnTo>
                        <a:lnTo>
                          <a:pt x="404" y="80"/>
                        </a:lnTo>
                        <a:lnTo>
                          <a:pt x="404" y="80"/>
                        </a:lnTo>
                        <a:lnTo>
                          <a:pt x="400" y="74"/>
                        </a:lnTo>
                        <a:lnTo>
                          <a:pt x="400" y="74"/>
                        </a:lnTo>
                        <a:lnTo>
                          <a:pt x="400" y="73"/>
                        </a:lnTo>
                        <a:lnTo>
                          <a:pt x="400" y="73"/>
                        </a:lnTo>
                        <a:lnTo>
                          <a:pt x="399" y="71"/>
                        </a:lnTo>
                        <a:lnTo>
                          <a:pt x="399" y="71"/>
                        </a:lnTo>
                        <a:lnTo>
                          <a:pt x="397" y="66"/>
                        </a:lnTo>
                        <a:lnTo>
                          <a:pt x="397" y="63"/>
                        </a:lnTo>
                        <a:lnTo>
                          <a:pt x="399" y="61"/>
                        </a:lnTo>
                        <a:lnTo>
                          <a:pt x="399" y="61"/>
                        </a:lnTo>
                        <a:lnTo>
                          <a:pt x="399" y="52"/>
                        </a:lnTo>
                        <a:lnTo>
                          <a:pt x="399" y="52"/>
                        </a:lnTo>
                        <a:lnTo>
                          <a:pt x="400" y="49"/>
                        </a:lnTo>
                        <a:lnTo>
                          <a:pt x="402" y="44"/>
                        </a:lnTo>
                        <a:lnTo>
                          <a:pt x="402" y="44"/>
                        </a:lnTo>
                        <a:lnTo>
                          <a:pt x="402" y="40"/>
                        </a:lnTo>
                        <a:lnTo>
                          <a:pt x="400" y="37"/>
                        </a:lnTo>
                        <a:lnTo>
                          <a:pt x="400" y="37"/>
                        </a:lnTo>
                        <a:lnTo>
                          <a:pt x="399" y="30"/>
                        </a:lnTo>
                        <a:lnTo>
                          <a:pt x="399" y="30"/>
                        </a:lnTo>
                        <a:lnTo>
                          <a:pt x="395" y="25"/>
                        </a:lnTo>
                        <a:lnTo>
                          <a:pt x="395" y="20"/>
                        </a:lnTo>
                        <a:lnTo>
                          <a:pt x="395" y="20"/>
                        </a:lnTo>
                        <a:lnTo>
                          <a:pt x="393" y="13"/>
                        </a:lnTo>
                        <a:lnTo>
                          <a:pt x="393" y="13"/>
                        </a:lnTo>
                        <a:lnTo>
                          <a:pt x="297" y="13"/>
                        </a:lnTo>
                        <a:lnTo>
                          <a:pt x="200" y="10"/>
                        </a:lnTo>
                        <a:lnTo>
                          <a:pt x="108" y="5"/>
                        </a:lnTo>
                        <a:lnTo>
                          <a:pt x="17" y="0"/>
                        </a:lnTo>
                        <a:lnTo>
                          <a:pt x="0" y="254"/>
                        </a:lnTo>
                        <a:lnTo>
                          <a:pt x="0" y="254"/>
                        </a:lnTo>
                        <a:lnTo>
                          <a:pt x="198" y="265"/>
                        </a:lnTo>
                        <a:lnTo>
                          <a:pt x="329" y="270"/>
                        </a:lnTo>
                        <a:lnTo>
                          <a:pt x="387" y="271"/>
                        </a:lnTo>
                        <a:lnTo>
                          <a:pt x="431" y="271"/>
                        </a:lnTo>
                        <a:lnTo>
                          <a:pt x="431" y="271"/>
                        </a:lnTo>
                        <a:lnTo>
                          <a:pt x="432" y="265"/>
                        </a:lnTo>
                        <a:lnTo>
                          <a:pt x="431" y="258"/>
                        </a:lnTo>
                        <a:lnTo>
                          <a:pt x="431" y="258"/>
                        </a:lnTo>
                        <a:lnTo>
                          <a:pt x="424" y="244"/>
                        </a:lnTo>
                        <a:lnTo>
                          <a:pt x="424" y="24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1" name="Freeform 66">
                    <a:extLst>
                      <a:ext uri="{FF2B5EF4-FFF2-40B4-BE49-F238E27FC236}">
                        <a16:creationId xmlns:a16="http://schemas.microsoft.com/office/drawing/2014/main" id="{ACDD1F1D-2253-4339-BAAF-9B86C4D19E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2608" y="955348"/>
                    <a:ext cx="904969" cy="658917"/>
                  </a:xfrm>
                  <a:custGeom>
                    <a:avLst/>
                    <a:gdLst>
                      <a:gd name="T0" fmla="*/ 129 w 434"/>
                      <a:gd name="T1" fmla="*/ 12 h 316"/>
                      <a:gd name="T2" fmla="*/ 134 w 434"/>
                      <a:gd name="T3" fmla="*/ 20 h 316"/>
                      <a:gd name="T4" fmla="*/ 143 w 434"/>
                      <a:gd name="T5" fmla="*/ 31 h 316"/>
                      <a:gd name="T6" fmla="*/ 144 w 434"/>
                      <a:gd name="T7" fmla="*/ 36 h 316"/>
                      <a:gd name="T8" fmla="*/ 134 w 434"/>
                      <a:gd name="T9" fmla="*/ 41 h 316"/>
                      <a:gd name="T10" fmla="*/ 119 w 434"/>
                      <a:gd name="T11" fmla="*/ 48 h 316"/>
                      <a:gd name="T12" fmla="*/ 122 w 434"/>
                      <a:gd name="T13" fmla="*/ 61 h 316"/>
                      <a:gd name="T14" fmla="*/ 129 w 434"/>
                      <a:gd name="T15" fmla="*/ 51 h 316"/>
                      <a:gd name="T16" fmla="*/ 131 w 434"/>
                      <a:gd name="T17" fmla="*/ 56 h 316"/>
                      <a:gd name="T18" fmla="*/ 126 w 434"/>
                      <a:gd name="T19" fmla="*/ 63 h 316"/>
                      <a:gd name="T20" fmla="*/ 134 w 434"/>
                      <a:gd name="T21" fmla="*/ 75 h 316"/>
                      <a:gd name="T22" fmla="*/ 127 w 434"/>
                      <a:gd name="T23" fmla="*/ 75 h 316"/>
                      <a:gd name="T24" fmla="*/ 115 w 434"/>
                      <a:gd name="T25" fmla="*/ 64 h 316"/>
                      <a:gd name="T26" fmla="*/ 124 w 434"/>
                      <a:gd name="T27" fmla="*/ 75 h 316"/>
                      <a:gd name="T28" fmla="*/ 127 w 434"/>
                      <a:gd name="T29" fmla="*/ 88 h 316"/>
                      <a:gd name="T30" fmla="*/ 117 w 434"/>
                      <a:gd name="T31" fmla="*/ 75 h 316"/>
                      <a:gd name="T32" fmla="*/ 112 w 434"/>
                      <a:gd name="T33" fmla="*/ 73 h 316"/>
                      <a:gd name="T34" fmla="*/ 105 w 434"/>
                      <a:gd name="T35" fmla="*/ 76 h 316"/>
                      <a:gd name="T36" fmla="*/ 102 w 434"/>
                      <a:gd name="T37" fmla="*/ 80 h 316"/>
                      <a:gd name="T38" fmla="*/ 100 w 434"/>
                      <a:gd name="T39" fmla="*/ 71 h 316"/>
                      <a:gd name="T40" fmla="*/ 80 w 434"/>
                      <a:gd name="T41" fmla="*/ 66 h 316"/>
                      <a:gd name="T42" fmla="*/ 54 w 434"/>
                      <a:gd name="T43" fmla="*/ 54 h 316"/>
                      <a:gd name="T44" fmla="*/ 31 w 434"/>
                      <a:gd name="T45" fmla="*/ 32 h 316"/>
                      <a:gd name="T46" fmla="*/ 12 w 434"/>
                      <a:gd name="T47" fmla="*/ 22 h 316"/>
                      <a:gd name="T48" fmla="*/ 9 w 434"/>
                      <a:gd name="T49" fmla="*/ 37 h 316"/>
                      <a:gd name="T50" fmla="*/ 3 w 434"/>
                      <a:gd name="T51" fmla="*/ 64 h 316"/>
                      <a:gd name="T52" fmla="*/ 9 w 434"/>
                      <a:gd name="T53" fmla="*/ 93 h 316"/>
                      <a:gd name="T54" fmla="*/ 10 w 434"/>
                      <a:gd name="T55" fmla="*/ 134 h 316"/>
                      <a:gd name="T56" fmla="*/ 9 w 434"/>
                      <a:gd name="T57" fmla="*/ 165 h 316"/>
                      <a:gd name="T58" fmla="*/ 0 w 434"/>
                      <a:gd name="T59" fmla="*/ 182 h 316"/>
                      <a:gd name="T60" fmla="*/ 15 w 434"/>
                      <a:gd name="T61" fmla="*/ 199 h 316"/>
                      <a:gd name="T62" fmla="*/ 24 w 434"/>
                      <a:gd name="T63" fmla="*/ 205 h 316"/>
                      <a:gd name="T64" fmla="*/ 34 w 434"/>
                      <a:gd name="T65" fmla="*/ 212 h 316"/>
                      <a:gd name="T66" fmla="*/ 41 w 434"/>
                      <a:gd name="T67" fmla="*/ 216 h 316"/>
                      <a:gd name="T68" fmla="*/ 49 w 434"/>
                      <a:gd name="T69" fmla="*/ 219 h 316"/>
                      <a:gd name="T70" fmla="*/ 58 w 434"/>
                      <a:gd name="T71" fmla="*/ 214 h 316"/>
                      <a:gd name="T72" fmla="*/ 63 w 434"/>
                      <a:gd name="T73" fmla="*/ 224 h 316"/>
                      <a:gd name="T74" fmla="*/ 65 w 434"/>
                      <a:gd name="T75" fmla="*/ 236 h 316"/>
                      <a:gd name="T76" fmla="*/ 59 w 434"/>
                      <a:gd name="T77" fmla="*/ 248 h 316"/>
                      <a:gd name="T78" fmla="*/ 65 w 434"/>
                      <a:gd name="T79" fmla="*/ 260 h 316"/>
                      <a:gd name="T80" fmla="*/ 65 w 434"/>
                      <a:gd name="T81" fmla="*/ 270 h 316"/>
                      <a:gd name="T82" fmla="*/ 78 w 434"/>
                      <a:gd name="T83" fmla="*/ 273 h 316"/>
                      <a:gd name="T84" fmla="*/ 95 w 434"/>
                      <a:gd name="T85" fmla="*/ 277 h 316"/>
                      <a:gd name="T86" fmla="*/ 114 w 434"/>
                      <a:gd name="T87" fmla="*/ 278 h 316"/>
                      <a:gd name="T88" fmla="*/ 132 w 434"/>
                      <a:gd name="T89" fmla="*/ 280 h 316"/>
                      <a:gd name="T90" fmla="*/ 148 w 434"/>
                      <a:gd name="T91" fmla="*/ 287 h 316"/>
                      <a:gd name="T92" fmla="*/ 163 w 434"/>
                      <a:gd name="T93" fmla="*/ 290 h 316"/>
                      <a:gd name="T94" fmla="*/ 185 w 434"/>
                      <a:gd name="T95" fmla="*/ 294 h 316"/>
                      <a:gd name="T96" fmla="*/ 194 w 434"/>
                      <a:gd name="T97" fmla="*/ 292 h 316"/>
                      <a:gd name="T98" fmla="*/ 204 w 434"/>
                      <a:gd name="T99" fmla="*/ 290 h 316"/>
                      <a:gd name="T100" fmla="*/ 222 w 434"/>
                      <a:gd name="T101" fmla="*/ 285 h 316"/>
                      <a:gd name="T102" fmla="*/ 234 w 434"/>
                      <a:gd name="T103" fmla="*/ 289 h 316"/>
                      <a:gd name="T104" fmla="*/ 244 w 434"/>
                      <a:gd name="T105" fmla="*/ 294 h 316"/>
                      <a:gd name="T106" fmla="*/ 272 w 434"/>
                      <a:gd name="T107" fmla="*/ 290 h 316"/>
                      <a:gd name="T108" fmla="*/ 434 w 434"/>
                      <a:gd name="T109" fmla="*/ 73 h 316"/>
                      <a:gd name="T110" fmla="*/ 127 w 434"/>
                      <a:gd name="T111" fmla="*/ 0 h 3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34" h="316">
                        <a:moveTo>
                          <a:pt x="127" y="7"/>
                        </a:moveTo>
                        <a:lnTo>
                          <a:pt x="127" y="7"/>
                        </a:lnTo>
                        <a:lnTo>
                          <a:pt x="129" y="8"/>
                        </a:lnTo>
                        <a:lnTo>
                          <a:pt x="129" y="12"/>
                        </a:lnTo>
                        <a:lnTo>
                          <a:pt x="129" y="12"/>
                        </a:lnTo>
                        <a:lnTo>
                          <a:pt x="127" y="14"/>
                        </a:lnTo>
                        <a:lnTo>
                          <a:pt x="127" y="17"/>
                        </a:lnTo>
                        <a:lnTo>
                          <a:pt x="127" y="17"/>
                        </a:lnTo>
                        <a:lnTo>
                          <a:pt x="131" y="19"/>
                        </a:lnTo>
                        <a:lnTo>
                          <a:pt x="134" y="20"/>
                        </a:lnTo>
                        <a:lnTo>
                          <a:pt x="141" y="24"/>
                        </a:lnTo>
                        <a:lnTo>
                          <a:pt x="141" y="24"/>
                        </a:lnTo>
                        <a:lnTo>
                          <a:pt x="144" y="27"/>
                        </a:lnTo>
                        <a:lnTo>
                          <a:pt x="144" y="27"/>
                        </a:lnTo>
                        <a:lnTo>
                          <a:pt x="143" y="31"/>
                        </a:lnTo>
                        <a:lnTo>
                          <a:pt x="141" y="32"/>
                        </a:lnTo>
                        <a:lnTo>
                          <a:pt x="141" y="32"/>
                        </a:lnTo>
                        <a:lnTo>
                          <a:pt x="143" y="34"/>
                        </a:lnTo>
                        <a:lnTo>
                          <a:pt x="144" y="36"/>
                        </a:lnTo>
                        <a:lnTo>
                          <a:pt x="144" y="36"/>
                        </a:lnTo>
                        <a:lnTo>
                          <a:pt x="144" y="39"/>
                        </a:lnTo>
                        <a:lnTo>
                          <a:pt x="143" y="42"/>
                        </a:lnTo>
                        <a:lnTo>
                          <a:pt x="143" y="42"/>
                        </a:lnTo>
                        <a:lnTo>
                          <a:pt x="138" y="41"/>
                        </a:lnTo>
                        <a:lnTo>
                          <a:pt x="134" y="41"/>
                        </a:lnTo>
                        <a:lnTo>
                          <a:pt x="131" y="41"/>
                        </a:lnTo>
                        <a:lnTo>
                          <a:pt x="131" y="41"/>
                        </a:lnTo>
                        <a:lnTo>
                          <a:pt x="124" y="42"/>
                        </a:lnTo>
                        <a:lnTo>
                          <a:pt x="119" y="48"/>
                        </a:lnTo>
                        <a:lnTo>
                          <a:pt x="119" y="48"/>
                        </a:lnTo>
                        <a:lnTo>
                          <a:pt x="117" y="54"/>
                        </a:lnTo>
                        <a:lnTo>
                          <a:pt x="117" y="58"/>
                        </a:lnTo>
                        <a:lnTo>
                          <a:pt x="119" y="59"/>
                        </a:lnTo>
                        <a:lnTo>
                          <a:pt x="119" y="59"/>
                        </a:lnTo>
                        <a:lnTo>
                          <a:pt x="122" y="61"/>
                        </a:lnTo>
                        <a:lnTo>
                          <a:pt x="124" y="59"/>
                        </a:lnTo>
                        <a:lnTo>
                          <a:pt x="126" y="54"/>
                        </a:lnTo>
                        <a:lnTo>
                          <a:pt x="126" y="54"/>
                        </a:lnTo>
                        <a:lnTo>
                          <a:pt x="127" y="53"/>
                        </a:lnTo>
                        <a:lnTo>
                          <a:pt x="129" y="51"/>
                        </a:lnTo>
                        <a:lnTo>
                          <a:pt x="129" y="51"/>
                        </a:lnTo>
                        <a:lnTo>
                          <a:pt x="131" y="51"/>
                        </a:lnTo>
                        <a:lnTo>
                          <a:pt x="131" y="53"/>
                        </a:lnTo>
                        <a:lnTo>
                          <a:pt x="131" y="53"/>
                        </a:lnTo>
                        <a:lnTo>
                          <a:pt x="131" y="56"/>
                        </a:lnTo>
                        <a:lnTo>
                          <a:pt x="129" y="58"/>
                        </a:lnTo>
                        <a:lnTo>
                          <a:pt x="129" y="58"/>
                        </a:lnTo>
                        <a:lnTo>
                          <a:pt x="127" y="61"/>
                        </a:lnTo>
                        <a:lnTo>
                          <a:pt x="126" y="63"/>
                        </a:lnTo>
                        <a:lnTo>
                          <a:pt x="126" y="63"/>
                        </a:lnTo>
                        <a:lnTo>
                          <a:pt x="126" y="64"/>
                        </a:lnTo>
                        <a:lnTo>
                          <a:pt x="129" y="66"/>
                        </a:lnTo>
                        <a:lnTo>
                          <a:pt x="132" y="70"/>
                        </a:lnTo>
                        <a:lnTo>
                          <a:pt x="132" y="70"/>
                        </a:lnTo>
                        <a:lnTo>
                          <a:pt x="134" y="75"/>
                        </a:lnTo>
                        <a:lnTo>
                          <a:pt x="134" y="76"/>
                        </a:lnTo>
                        <a:lnTo>
                          <a:pt x="132" y="76"/>
                        </a:lnTo>
                        <a:lnTo>
                          <a:pt x="132" y="76"/>
                        </a:lnTo>
                        <a:lnTo>
                          <a:pt x="129" y="76"/>
                        </a:lnTo>
                        <a:lnTo>
                          <a:pt x="127" y="75"/>
                        </a:lnTo>
                        <a:lnTo>
                          <a:pt x="124" y="70"/>
                        </a:lnTo>
                        <a:lnTo>
                          <a:pt x="124" y="70"/>
                        </a:lnTo>
                        <a:lnTo>
                          <a:pt x="121" y="66"/>
                        </a:lnTo>
                        <a:lnTo>
                          <a:pt x="117" y="64"/>
                        </a:lnTo>
                        <a:lnTo>
                          <a:pt x="115" y="64"/>
                        </a:lnTo>
                        <a:lnTo>
                          <a:pt x="115" y="64"/>
                        </a:lnTo>
                        <a:lnTo>
                          <a:pt x="117" y="66"/>
                        </a:lnTo>
                        <a:lnTo>
                          <a:pt x="119" y="70"/>
                        </a:lnTo>
                        <a:lnTo>
                          <a:pt x="119" y="70"/>
                        </a:lnTo>
                        <a:lnTo>
                          <a:pt x="124" y="75"/>
                        </a:lnTo>
                        <a:lnTo>
                          <a:pt x="124" y="75"/>
                        </a:lnTo>
                        <a:lnTo>
                          <a:pt x="127" y="81"/>
                        </a:lnTo>
                        <a:lnTo>
                          <a:pt x="127" y="85"/>
                        </a:lnTo>
                        <a:lnTo>
                          <a:pt x="127" y="88"/>
                        </a:lnTo>
                        <a:lnTo>
                          <a:pt x="127" y="88"/>
                        </a:lnTo>
                        <a:lnTo>
                          <a:pt x="124" y="87"/>
                        </a:lnTo>
                        <a:lnTo>
                          <a:pt x="121" y="83"/>
                        </a:lnTo>
                        <a:lnTo>
                          <a:pt x="121" y="83"/>
                        </a:lnTo>
                        <a:lnTo>
                          <a:pt x="119" y="80"/>
                        </a:lnTo>
                        <a:lnTo>
                          <a:pt x="117" y="75"/>
                        </a:lnTo>
                        <a:lnTo>
                          <a:pt x="117" y="75"/>
                        </a:lnTo>
                        <a:lnTo>
                          <a:pt x="115" y="76"/>
                        </a:lnTo>
                        <a:lnTo>
                          <a:pt x="114" y="75"/>
                        </a:lnTo>
                        <a:lnTo>
                          <a:pt x="114" y="75"/>
                        </a:lnTo>
                        <a:lnTo>
                          <a:pt x="112" y="73"/>
                        </a:lnTo>
                        <a:lnTo>
                          <a:pt x="109" y="71"/>
                        </a:lnTo>
                        <a:lnTo>
                          <a:pt x="109" y="71"/>
                        </a:lnTo>
                        <a:lnTo>
                          <a:pt x="107" y="73"/>
                        </a:lnTo>
                        <a:lnTo>
                          <a:pt x="105" y="73"/>
                        </a:lnTo>
                        <a:lnTo>
                          <a:pt x="105" y="76"/>
                        </a:lnTo>
                        <a:lnTo>
                          <a:pt x="105" y="80"/>
                        </a:lnTo>
                        <a:lnTo>
                          <a:pt x="104" y="81"/>
                        </a:lnTo>
                        <a:lnTo>
                          <a:pt x="104" y="81"/>
                        </a:lnTo>
                        <a:lnTo>
                          <a:pt x="102" y="81"/>
                        </a:lnTo>
                        <a:lnTo>
                          <a:pt x="102" y="80"/>
                        </a:lnTo>
                        <a:lnTo>
                          <a:pt x="102" y="78"/>
                        </a:lnTo>
                        <a:lnTo>
                          <a:pt x="102" y="78"/>
                        </a:lnTo>
                        <a:lnTo>
                          <a:pt x="102" y="75"/>
                        </a:lnTo>
                        <a:lnTo>
                          <a:pt x="100" y="71"/>
                        </a:lnTo>
                        <a:lnTo>
                          <a:pt x="100" y="71"/>
                        </a:lnTo>
                        <a:lnTo>
                          <a:pt x="97" y="70"/>
                        </a:lnTo>
                        <a:lnTo>
                          <a:pt x="93" y="68"/>
                        </a:lnTo>
                        <a:lnTo>
                          <a:pt x="87" y="68"/>
                        </a:lnTo>
                        <a:lnTo>
                          <a:pt x="87" y="68"/>
                        </a:lnTo>
                        <a:lnTo>
                          <a:pt x="80" y="66"/>
                        </a:lnTo>
                        <a:lnTo>
                          <a:pt x="75" y="63"/>
                        </a:lnTo>
                        <a:lnTo>
                          <a:pt x="75" y="63"/>
                        </a:lnTo>
                        <a:lnTo>
                          <a:pt x="61" y="59"/>
                        </a:lnTo>
                        <a:lnTo>
                          <a:pt x="61" y="59"/>
                        </a:lnTo>
                        <a:lnTo>
                          <a:pt x="54" y="54"/>
                        </a:lnTo>
                        <a:lnTo>
                          <a:pt x="49" y="49"/>
                        </a:lnTo>
                        <a:lnTo>
                          <a:pt x="49" y="49"/>
                        </a:lnTo>
                        <a:lnTo>
                          <a:pt x="37" y="39"/>
                        </a:lnTo>
                        <a:lnTo>
                          <a:pt x="37" y="39"/>
                        </a:lnTo>
                        <a:lnTo>
                          <a:pt x="31" y="32"/>
                        </a:lnTo>
                        <a:lnTo>
                          <a:pt x="22" y="24"/>
                        </a:lnTo>
                        <a:lnTo>
                          <a:pt x="22" y="24"/>
                        </a:lnTo>
                        <a:lnTo>
                          <a:pt x="19" y="22"/>
                        </a:lnTo>
                        <a:lnTo>
                          <a:pt x="15" y="20"/>
                        </a:lnTo>
                        <a:lnTo>
                          <a:pt x="12" y="22"/>
                        </a:lnTo>
                        <a:lnTo>
                          <a:pt x="10" y="25"/>
                        </a:lnTo>
                        <a:lnTo>
                          <a:pt x="10" y="25"/>
                        </a:lnTo>
                        <a:lnTo>
                          <a:pt x="9" y="31"/>
                        </a:lnTo>
                        <a:lnTo>
                          <a:pt x="9" y="37"/>
                        </a:lnTo>
                        <a:lnTo>
                          <a:pt x="9" y="37"/>
                        </a:lnTo>
                        <a:lnTo>
                          <a:pt x="5" y="48"/>
                        </a:lnTo>
                        <a:lnTo>
                          <a:pt x="5" y="48"/>
                        </a:lnTo>
                        <a:lnTo>
                          <a:pt x="3" y="56"/>
                        </a:lnTo>
                        <a:lnTo>
                          <a:pt x="3" y="64"/>
                        </a:lnTo>
                        <a:lnTo>
                          <a:pt x="3" y="64"/>
                        </a:lnTo>
                        <a:lnTo>
                          <a:pt x="5" y="71"/>
                        </a:lnTo>
                        <a:lnTo>
                          <a:pt x="7" y="80"/>
                        </a:lnTo>
                        <a:lnTo>
                          <a:pt x="7" y="80"/>
                        </a:lnTo>
                        <a:lnTo>
                          <a:pt x="9" y="87"/>
                        </a:lnTo>
                        <a:lnTo>
                          <a:pt x="9" y="93"/>
                        </a:lnTo>
                        <a:lnTo>
                          <a:pt x="10" y="109"/>
                        </a:lnTo>
                        <a:lnTo>
                          <a:pt x="10" y="109"/>
                        </a:lnTo>
                        <a:lnTo>
                          <a:pt x="10" y="122"/>
                        </a:lnTo>
                        <a:lnTo>
                          <a:pt x="10" y="134"/>
                        </a:lnTo>
                        <a:lnTo>
                          <a:pt x="10" y="134"/>
                        </a:lnTo>
                        <a:lnTo>
                          <a:pt x="10" y="151"/>
                        </a:lnTo>
                        <a:lnTo>
                          <a:pt x="10" y="151"/>
                        </a:lnTo>
                        <a:lnTo>
                          <a:pt x="10" y="158"/>
                        </a:lnTo>
                        <a:lnTo>
                          <a:pt x="9" y="165"/>
                        </a:lnTo>
                        <a:lnTo>
                          <a:pt x="9" y="165"/>
                        </a:lnTo>
                        <a:lnTo>
                          <a:pt x="3" y="173"/>
                        </a:lnTo>
                        <a:lnTo>
                          <a:pt x="3" y="173"/>
                        </a:lnTo>
                        <a:lnTo>
                          <a:pt x="2" y="177"/>
                        </a:lnTo>
                        <a:lnTo>
                          <a:pt x="0" y="182"/>
                        </a:lnTo>
                        <a:lnTo>
                          <a:pt x="0" y="182"/>
                        </a:lnTo>
                        <a:lnTo>
                          <a:pt x="2" y="188"/>
                        </a:lnTo>
                        <a:lnTo>
                          <a:pt x="5" y="193"/>
                        </a:lnTo>
                        <a:lnTo>
                          <a:pt x="5" y="193"/>
                        </a:lnTo>
                        <a:lnTo>
                          <a:pt x="9" y="197"/>
                        </a:lnTo>
                        <a:lnTo>
                          <a:pt x="15" y="199"/>
                        </a:lnTo>
                        <a:lnTo>
                          <a:pt x="15" y="199"/>
                        </a:lnTo>
                        <a:lnTo>
                          <a:pt x="19" y="199"/>
                        </a:lnTo>
                        <a:lnTo>
                          <a:pt x="20" y="200"/>
                        </a:lnTo>
                        <a:lnTo>
                          <a:pt x="24" y="205"/>
                        </a:lnTo>
                        <a:lnTo>
                          <a:pt x="24" y="205"/>
                        </a:lnTo>
                        <a:lnTo>
                          <a:pt x="29" y="209"/>
                        </a:lnTo>
                        <a:lnTo>
                          <a:pt x="29" y="209"/>
                        </a:lnTo>
                        <a:lnTo>
                          <a:pt x="29" y="209"/>
                        </a:lnTo>
                        <a:lnTo>
                          <a:pt x="29" y="209"/>
                        </a:lnTo>
                        <a:lnTo>
                          <a:pt x="34" y="212"/>
                        </a:lnTo>
                        <a:lnTo>
                          <a:pt x="34" y="212"/>
                        </a:lnTo>
                        <a:lnTo>
                          <a:pt x="37" y="212"/>
                        </a:lnTo>
                        <a:lnTo>
                          <a:pt x="37" y="212"/>
                        </a:lnTo>
                        <a:lnTo>
                          <a:pt x="41" y="216"/>
                        </a:lnTo>
                        <a:lnTo>
                          <a:pt x="41" y="216"/>
                        </a:lnTo>
                        <a:lnTo>
                          <a:pt x="44" y="217"/>
                        </a:lnTo>
                        <a:lnTo>
                          <a:pt x="44" y="217"/>
                        </a:lnTo>
                        <a:lnTo>
                          <a:pt x="48" y="219"/>
                        </a:lnTo>
                        <a:lnTo>
                          <a:pt x="48" y="219"/>
                        </a:lnTo>
                        <a:lnTo>
                          <a:pt x="49" y="219"/>
                        </a:lnTo>
                        <a:lnTo>
                          <a:pt x="51" y="217"/>
                        </a:lnTo>
                        <a:lnTo>
                          <a:pt x="53" y="214"/>
                        </a:lnTo>
                        <a:lnTo>
                          <a:pt x="53" y="214"/>
                        </a:lnTo>
                        <a:lnTo>
                          <a:pt x="56" y="212"/>
                        </a:lnTo>
                        <a:lnTo>
                          <a:pt x="58" y="214"/>
                        </a:lnTo>
                        <a:lnTo>
                          <a:pt x="61" y="217"/>
                        </a:lnTo>
                        <a:lnTo>
                          <a:pt x="61" y="217"/>
                        </a:lnTo>
                        <a:lnTo>
                          <a:pt x="63" y="221"/>
                        </a:lnTo>
                        <a:lnTo>
                          <a:pt x="63" y="224"/>
                        </a:lnTo>
                        <a:lnTo>
                          <a:pt x="63" y="224"/>
                        </a:lnTo>
                        <a:lnTo>
                          <a:pt x="61" y="227"/>
                        </a:lnTo>
                        <a:lnTo>
                          <a:pt x="59" y="229"/>
                        </a:lnTo>
                        <a:lnTo>
                          <a:pt x="59" y="229"/>
                        </a:lnTo>
                        <a:lnTo>
                          <a:pt x="61" y="233"/>
                        </a:lnTo>
                        <a:lnTo>
                          <a:pt x="65" y="236"/>
                        </a:lnTo>
                        <a:lnTo>
                          <a:pt x="65" y="236"/>
                        </a:lnTo>
                        <a:lnTo>
                          <a:pt x="65" y="239"/>
                        </a:lnTo>
                        <a:lnTo>
                          <a:pt x="61" y="244"/>
                        </a:lnTo>
                        <a:lnTo>
                          <a:pt x="61" y="244"/>
                        </a:lnTo>
                        <a:lnTo>
                          <a:pt x="59" y="248"/>
                        </a:lnTo>
                        <a:lnTo>
                          <a:pt x="59" y="251"/>
                        </a:lnTo>
                        <a:lnTo>
                          <a:pt x="59" y="251"/>
                        </a:lnTo>
                        <a:lnTo>
                          <a:pt x="61" y="255"/>
                        </a:lnTo>
                        <a:lnTo>
                          <a:pt x="65" y="260"/>
                        </a:lnTo>
                        <a:lnTo>
                          <a:pt x="65" y="260"/>
                        </a:lnTo>
                        <a:lnTo>
                          <a:pt x="65" y="265"/>
                        </a:lnTo>
                        <a:lnTo>
                          <a:pt x="65" y="265"/>
                        </a:lnTo>
                        <a:lnTo>
                          <a:pt x="65" y="268"/>
                        </a:lnTo>
                        <a:lnTo>
                          <a:pt x="65" y="268"/>
                        </a:lnTo>
                        <a:lnTo>
                          <a:pt x="65" y="270"/>
                        </a:lnTo>
                        <a:lnTo>
                          <a:pt x="68" y="272"/>
                        </a:lnTo>
                        <a:lnTo>
                          <a:pt x="68" y="272"/>
                        </a:lnTo>
                        <a:lnTo>
                          <a:pt x="75" y="272"/>
                        </a:lnTo>
                        <a:lnTo>
                          <a:pt x="75" y="272"/>
                        </a:lnTo>
                        <a:lnTo>
                          <a:pt x="78" y="273"/>
                        </a:lnTo>
                        <a:lnTo>
                          <a:pt x="82" y="275"/>
                        </a:lnTo>
                        <a:lnTo>
                          <a:pt x="82" y="275"/>
                        </a:lnTo>
                        <a:lnTo>
                          <a:pt x="85" y="278"/>
                        </a:lnTo>
                        <a:lnTo>
                          <a:pt x="88" y="278"/>
                        </a:lnTo>
                        <a:lnTo>
                          <a:pt x="95" y="277"/>
                        </a:lnTo>
                        <a:lnTo>
                          <a:pt x="95" y="277"/>
                        </a:lnTo>
                        <a:lnTo>
                          <a:pt x="102" y="278"/>
                        </a:lnTo>
                        <a:lnTo>
                          <a:pt x="102" y="278"/>
                        </a:lnTo>
                        <a:lnTo>
                          <a:pt x="107" y="278"/>
                        </a:lnTo>
                        <a:lnTo>
                          <a:pt x="114" y="278"/>
                        </a:lnTo>
                        <a:lnTo>
                          <a:pt x="114" y="278"/>
                        </a:lnTo>
                        <a:lnTo>
                          <a:pt x="119" y="280"/>
                        </a:lnTo>
                        <a:lnTo>
                          <a:pt x="126" y="282"/>
                        </a:lnTo>
                        <a:lnTo>
                          <a:pt x="126" y="282"/>
                        </a:lnTo>
                        <a:lnTo>
                          <a:pt x="132" y="280"/>
                        </a:lnTo>
                        <a:lnTo>
                          <a:pt x="134" y="280"/>
                        </a:lnTo>
                        <a:lnTo>
                          <a:pt x="138" y="282"/>
                        </a:lnTo>
                        <a:lnTo>
                          <a:pt x="138" y="282"/>
                        </a:lnTo>
                        <a:lnTo>
                          <a:pt x="143" y="285"/>
                        </a:lnTo>
                        <a:lnTo>
                          <a:pt x="148" y="287"/>
                        </a:lnTo>
                        <a:lnTo>
                          <a:pt x="148" y="287"/>
                        </a:lnTo>
                        <a:lnTo>
                          <a:pt x="158" y="290"/>
                        </a:lnTo>
                        <a:lnTo>
                          <a:pt x="158" y="290"/>
                        </a:lnTo>
                        <a:lnTo>
                          <a:pt x="163" y="290"/>
                        </a:lnTo>
                        <a:lnTo>
                          <a:pt x="163" y="290"/>
                        </a:lnTo>
                        <a:lnTo>
                          <a:pt x="170" y="290"/>
                        </a:lnTo>
                        <a:lnTo>
                          <a:pt x="177" y="290"/>
                        </a:lnTo>
                        <a:lnTo>
                          <a:pt x="177" y="290"/>
                        </a:lnTo>
                        <a:lnTo>
                          <a:pt x="183" y="292"/>
                        </a:lnTo>
                        <a:lnTo>
                          <a:pt x="185" y="294"/>
                        </a:lnTo>
                        <a:lnTo>
                          <a:pt x="188" y="294"/>
                        </a:lnTo>
                        <a:lnTo>
                          <a:pt x="188" y="294"/>
                        </a:lnTo>
                        <a:lnTo>
                          <a:pt x="192" y="292"/>
                        </a:lnTo>
                        <a:lnTo>
                          <a:pt x="194" y="292"/>
                        </a:lnTo>
                        <a:lnTo>
                          <a:pt x="194" y="292"/>
                        </a:lnTo>
                        <a:lnTo>
                          <a:pt x="197" y="292"/>
                        </a:lnTo>
                        <a:lnTo>
                          <a:pt x="199" y="294"/>
                        </a:lnTo>
                        <a:lnTo>
                          <a:pt x="199" y="294"/>
                        </a:lnTo>
                        <a:lnTo>
                          <a:pt x="202" y="292"/>
                        </a:lnTo>
                        <a:lnTo>
                          <a:pt x="204" y="290"/>
                        </a:lnTo>
                        <a:lnTo>
                          <a:pt x="204" y="290"/>
                        </a:lnTo>
                        <a:lnTo>
                          <a:pt x="207" y="289"/>
                        </a:lnTo>
                        <a:lnTo>
                          <a:pt x="209" y="289"/>
                        </a:lnTo>
                        <a:lnTo>
                          <a:pt x="209" y="289"/>
                        </a:lnTo>
                        <a:lnTo>
                          <a:pt x="222" y="285"/>
                        </a:lnTo>
                        <a:lnTo>
                          <a:pt x="222" y="285"/>
                        </a:lnTo>
                        <a:lnTo>
                          <a:pt x="226" y="285"/>
                        </a:lnTo>
                        <a:lnTo>
                          <a:pt x="227" y="289"/>
                        </a:lnTo>
                        <a:lnTo>
                          <a:pt x="227" y="289"/>
                        </a:lnTo>
                        <a:lnTo>
                          <a:pt x="234" y="289"/>
                        </a:lnTo>
                        <a:lnTo>
                          <a:pt x="234" y="289"/>
                        </a:lnTo>
                        <a:lnTo>
                          <a:pt x="238" y="292"/>
                        </a:lnTo>
                        <a:lnTo>
                          <a:pt x="238" y="292"/>
                        </a:lnTo>
                        <a:lnTo>
                          <a:pt x="244" y="294"/>
                        </a:lnTo>
                        <a:lnTo>
                          <a:pt x="244" y="294"/>
                        </a:lnTo>
                        <a:lnTo>
                          <a:pt x="250" y="295"/>
                        </a:lnTo>
                        <a:lnTo>
                          <a:pt x="256" y="295"/>
                        </a:lnTo>
                        <a:lnTo>
                          <a:pt x="256" y="295"/>
                        </a:lnTo>
                        <a:lnTo>
                          <a:pt x="266" y="292"/>
                        </a:lnTo>
                        <a:lnTo>
                          <a:pt x="272" y="290"/>
                        </a:lnTo>
                        <a:lnTo>
                          <a:pt x="275" y="292"/>
                        </a:lnTo>
                        <a:lnTo>
                          <a:pt x="277" y="292"/>
                        </a:lnTo>
                        <a:lnTo>
                          <a:pt x="389" y="316"/>
                        </a:lnTo>
                        <a:lnTo>
                          <a:pt x="389" y="314"/>
                        </a:lnTo>
                        <a:lnTo>
                          <a:pt x="434" y="73"/>
                        </a:lnTo>
                        <a:lnTo>
                          <a:pt x="434" y="73"/>
                        </a:lnTo>
                        <a:lnTo>
                          <a:pt x="304" y="46"/>
                        </a:lnTo>
                        <a:lnTo>
                          <a:pt x="207" y="22"/>
                        </a:lnTo>
                        <a:lnTo>
                          <a:pt x="148" y="7"/>
                        </a:lnTo>
                        <a:lnTo>
                          <a:pt x="127" y="0"/>
                        </a:lnTo>
                        <a:lnTo>
                          <a:pt x="127" y="0"/>
                        </a:lnTo>
                        <a:lnTo>
                          <a:pt x="126" y="3"/>
                        </a:lnTo>
                        <a:lnTo>
                          <a:pt x="127" y="7"/>
                        </a:lnTo>
                        <a:lnTo>
                          <a:pt x="127" y="7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2" name="Freeform 67">
                    <a:extLst>
                      <a:ext uri="{FF2B5EF4-FFF2-40B4-BE49-F238E27FC236}">
                        <a16:creationId xmlns:a16="http://schemas.microsoft.com/office/drawing/2014/main" id="{81ADE03E-3B3F-4C68-A6D9-372B7EC3F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0241" y="2633921"/>
                    <a:ext cx="982121" cy="781944"/>
                  </a:xfrm>
                  <a:custGeom>
                    <a:avLst/>
                    <a:gdLst>
                      <a:gd name="T0" fmla="*/ 349 w 471"/>
                      <a:gd name="T1" fmla="*/ 33 h 375"/>
                      <a:gd name="T2" fmla="*/ 349 w 471"/>
                      <a:gd name="T3" fmla="*/ 33 h 375"/>
                      <a:gd name="T4" fmla="*/ 273 w 471"/>
                      <a:gd name="T5" fmla="*/ 27 h 375"/>
                      <a:gd name="T6" fmla="*/ 191 w 471"/>
                      <a:gd name="T7" fmla="*/ 18 h 375"/>
                      <a:gd name="T8" fmla="*/ 40 w 471"/>
                      <a:gd name="T9" fmla="*/ 0 h 375"/>
                      <a:gd name="T10" fmla="*/ 0 w 471"/>
                      <a:gd name="T11" fmla="*/ 336 h 375"/>
                      <a:gd name="T12" fmla="*/ 0 w 471"/>
                      <a:gd name="T13" fmla="*/ 336 h 375"/>
                      <a:gd name="T14" fmla="*/ 100 w 471"/>
                      <a:gd name="T15" fmla="*/ 347 h 375"/>
                      <a:gd name="T16" fmla="*/ 200 w 471"/>
                      <a:gd name="T17" fmla="*/ 356 h 375"/>
                      <a:gd name="T18" fmla="*/ 297 w 471"/>
                      <a:gd name="T19" fmla="*/ 364 h 375"/>
                      <a:gd name="T20" fmla="*/ 392 w 471"/>
                      <a:gd name="T21" fmla="*/ 371 h 375"/>
                      <a:gd name="T22" fmla="*/ 392 w 471"/>
                      <a:gd name="T23" fmla="*/ 371 h 375"/>
                      <a:gd name="T24" fmla="*/ 454 w 471"/>
                      <a:gd name="T25" fmla="*/ 375 h 375"/>
                      <a:gd name="T26" fmla="*/ 466 w 471"/>
                      <a:gd name="T27" fmla="*/ 123 h 375"/>
                      <a:gd name="T28" fmla="*/ 471 w 471"/>
                      <a:gd name="T29" fmla="*/ 37 h 375"/>
                      <a:gd name="T30" fmla="*/ 471 w 471"/>
                      <a:gd name="T31" fmla="*/ 37 h 375"/>
                      <a:gd name="T32" fmla="*/ 446 w 471"/>
                      <a:gd name="T33" fmla="*/ 37 h 375"/>
                      <a:gd name="T34" fmla="*/ 417 w 471"/>
                      <a:gd name="T35" fmla="*/ 37 h 375"/>
                      <a:gd name="T36" fmla="*/ 349 w 471"/>
                      <a:gd name="T37" fmla="*/ 33 h 375"/>
                      <a:gd name="T38" fmla="*/ 349 w 471"/>
                      <a:gd name="T39" fmla="*/ 33 h 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471" h="375">
                        <a:moveTo>
                          <a:pt x="349" y="33"/>
                        </a:moveTo>
                        <a:lnTo>
                          <a:pt x="349" y="33"/>
                        </a:lnTo>
                        <a:lnTo>
                          <a:pt x="273" y="27"/>
                        </a:lnTo>
                        <a:lnTo>
                          <a:pt x="191" y="18"/>
                        </a:lnTo>
                        <a:lnTo>
                          <a:pt x="40" y="0"/>
                        </a:lnTo>
                        <a:lnTo>
                          <a:pt x="0" y="336"/>
                        </a:lnTo>
                        <a:lnTo>
                          <a:pt x="0" y="336"/>
                        </a:lnTo>
                        <a:lnTo>
                          <a:pt x="100" y="347"/>
                        </a:lnTo>
                        <a:lnTo>
                          <a:pt x="200" y="356"/>
                        </a:lnTo>
                        <a:lnTo>
                          <a:pt x="297" y="364"/>
                        </a:lnTo>
                        <a:lnTo>
                          <a:pt x="392" y="371"/>
                        </a:lnTo>
                        <a:lnTo>
                          <a:pt x="392" y="371"/>
                        </a:lnTo>
                        <a:lnTo>
                          <a:pt x="454" y="375"/>
                        </a:lnTo>
                        <a:lnTo>
                          <a:pt x="466" y="123"/>
                        </a:lnTo>
                        <a:lnTo>
                          <a:pt x="471" y="37"/>
                        </a:lnTo>
                        <a:lnTo>
                          <a:pt x="471" y="37"/>
                        </a:lnTo>
                        <a:lnTo>
                          <a:pt x="446" y="37"/>
                        </a:lnTo>
                        <a:lnTo>
                          <a:pt x="417" y="37"/>
                        </a:lnTo>
                        <a:lnTo>
                          <a:pt x="349" y="33"/>
                        </a:lnTo>
                        <a:lnTo>
                          <a:pt x="349" y="3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3" name="Freeform 68">
                    <a:extLst>
                      <a:ext uri="{FF2B5EF4-FFF2-40B4-BE49-F238E27FC236}">
                        <a16:creationId xmlns:a16="http://schemas.microsoft.com/office/drawing/2014/main" id="{38DAB88C-3A6C-410D-A7D9-49470BE9E6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32799" y="3741154"/>
                    <a:ext cx="448315" cy="863266"/>
                  </a:xfrm>
                  <a:custGeom>
                    <a:avLst/>
                    <a:gdLst>
                      <a:gd name="T0" fmla="*/ 214 w 215"/>
                      <a:gd name="T1" fmla="*/ 265 h 414"/>
                      <a:gd name="T2" fmla="*/ 212 w 215"/>
                      <a:gd name="T3" fmla="*/ 176 h 414"/>
                      <a:gd name="T4" fmla="*/ 210 w 215"/>
                      <a:gd name="T5" fmla="*/ 119 h 414"/>
                      <a:gd name="T6" fmla="*/ 210 w 215"/>
                      <a:gd name="T7" fmla="*/ 34 h 414"/>
                      <a:gd name="T8" fmla="*/ 212 w 215"/>
                      <a:gd name="T9" fmla="*/ 10 h 414"/>
                      <a:gd name="T10" fmla="*/ 73 w 215"/>
                      <a:gd name="T11" fmla="*/ 10 h 414"/>
                      <a:gd name="T12" fmla="*/ 63 w 215"/>
                      <a:gd name="T13" fmla="*/ 41 h 414"/>
                      <a:gd name="T14" fmla="*/ 56 w 215"/>
                      <a:gd name="T15" fmla="*/ 42 h 414"/>
                      <a:gd name="T16" fmla="*/ 49 w 215"/>
                      <a:gd name="T17" fmla="*/ 66 h 414"/>
                      <a:gd name="T18" fmla="*/ 42 w 215"/>
                      <a:gd name="T19" fmla="*/ 66 h 414"/>
                      <a:gd name="T20" fmla="*/ 36 w 215"/>
                      <a:gd name="T21" fmla="*/ 73 h 414"/>
                      <a:gd name="T22" fmla="*/ 34 w 215"/>
                      <a:gd name="T23" fmla="*/ 88 h 414"/>
                      <a:gd name="T24" fmla="*/ 25 w 215"/>
                      <a:gd name="T25" fmla="*/ 100 h 414"/>
                      <a:gd name="T26" fmla="*/ 22 w 215"/>
                      <a:gd name="T27" fmla="*/ 117 h 414"/>
                      <a:gd name="T28" fmla="*/ 12 w 215"/>
                      <a:gd name="T29" fmla="*/ 141 h 414"/>
                      <a:gd name="T30" fmla="*/ 24 w 215"/>
                      <a:gd name="T31" fmla="*/ 136 h 414"/>
                      <a:gd name="T32" fmla="*/ 25 w 215"/>
                      <a:gd name="T33" fmla="*/ 142 h 414"/>
                      <a:gd name="T34" fmla="*/ 24 w 215"/>
                      <a:gd name="T35" fmla="*/ 158 h 414"/>
                      <a:gd name="T36" fmla="*/ 24 w 215"/>
                      <a:gd name="T37" fmla="*/ 171 h 414"/>
                      <a:gd name="T38" fmla="*/ 24 w 215"/>
                      <a:gd name="T39" fmla="*/ 178 h 414"/>
                      <a:gd name="T40" fmla="*/ 32 w 215"/>
                      <a:gd name="T41" fmla="*/ 183 h 414"/>
                      <a:gd name="T42" fmla="*/ 27 w 215"/>
                      <a:gd name="T43" fmla="*/ 193 h 414"/>
                      <a:gd name="T44" fmla="*/ 30 w 215"/>
                      <a:gd name="T45" fmla="*/ 212 h 414"/>
                      <a:gd name="T46" fmla="*/ 42 w 215"/>
                      <a:gd name="T47" fmla="*/ 214 h 414"/>
                      <a:gd name="T48" fmla="*/ 36 w 215"/>
                      <a:gd name="T49" fmla="*/ 231 h 414"/>
                      <a:gd name="T50" fmla="*/ 39 w 215"/>
                      <a:gd name="T51" fmla="*/ 241 h 414"/>
                      <a:gd name="T52" fmla="*/ 32 w 215"/>
                      <a:gd name="T53" fmla="*/ 253 h 414"/>
                      <a:gd name="T54" fmla="*/ 27 w 215"/>
                      <a:gd name="T55" fmla="*/ 263 h 414"/>
                      <a:gd name="T56" fmla="*/ 20 w 215"/>
                      <a:gd name="T57" fmla="*/ 273 h 414"/>
                      <a:gd name="T58" fmla="*/ 14 w 215"/>
                      <a:gd name="T59" fmla="*/ 278 h 414"/>
                      <a:gd name="T60" fmla="*/ 15 w 215"/>
                      <a:gd name="T61" fmla="*/ 287 h 414"/>
                      <a:gd name="T62" fmla="*/ 7 w 215"/>
                      <a:gd name="T63" fmla="*/ 295 h 414"/>
                      <a:gd name="T64" fmla="*/ 10 w 215"/>
                      <a:gd name="T65" fmla="*/ 302 h 414"/>
                      <a:gd name="T66" fmla="*/ 5 w 215"/>
                      <a:gd name="T67" fmla="*/ 310 h 414"/>
                      <a:gd name="T68" fmla="*/ 0 w 215"/>
                      <a:gd name="T69" fmla="*/ 324 h 414"/>
                      <a:gd name="T70" fmla="*/ 2 w 215"/>
                      <a:gd name="T71" fmla="*/ 348 h 414"/>
                      <a:gd name="T72" fmla="*/ 63 w 215"/>
                      <a:gd name="T73" fmla="*/ 344 h 414"/>
                      <a:gd name="T74" fmla="*/ 124 w 215"/>
                      <a:gd name="T75" fmla="*/ 339 h 414"/>
                      <a:gd name="T76" fmla="*/ 124 w 215"/>
                      <a:gd name="T77" fmla="*/ 356 h 414"/>
                      <a:gd name="T78" fmla="*/ 125 w 215"/>
                      <a:gd name="T79" fmla="*/ 375 h 414"/>
                      <a:gd name="T80" fmla="*/ 139 w 215"/>
                      <a:gd name="T81" fmla="*/ 388 h 414"/>
                      <a:gd name="T82" fmla="*/ 144 w 215"/>
                      <a:gd name="T83" fmla="*/ 402 h 414"/>
                      <a:gd name="T84" fmla="*/ 151 w 215"/>
                      <a:gd name="T85" fmla="*/ 407 h 414"/>
                      <a:gd name="T86" fmla="*/ 159 w 215"/>
                      <a:gd name="T87" fmla="*/ 412 h 414"/>
                      <a:gd name="T88" fmla="*/ 158 w 215"/>
                      <a:gd name="T89" fmla="*/ 399 h 414"/>
                      <a:gd name="T90" fmla="*/ 187 w 215"/>
                      <a:gd name="T91" fmla="*/ 388 h 414"/>
                      <a:gd name="T92" fmla="*/ 195 w 215"/>
                      <a:gd name="T93" fmla="*/ 383 h 414"/>
                      <a:gd name="T94" fmla="*/ 202 w 215"/>
                      <a:gd name="T95" fmla="*/ 390 h 414"/>
                      <a:gd name="T96" fmla="*/ 209 w 215"/>
                      <a:gd name="T97" fmla="*/ 377 h 414"/>
                      <a:gd name="T98" fmla="*/ 209 w 215"/>
                      <a:gd name="T99" fmla="*/ 353 h 414"/>
                      <a:gd name="T100" fmla="*/ 214 w 215"/>
                      <a:gd name="T101" fmla="*/ 344 h 414"/>
                      <a:gd name="T102" fmla="*/ 210 w 215"/>
                      <a:gd name="T103" fmla="*/ 332 h 414"/>
                      <a:gd name="T104" fmla="*/ 215 w 215"/>
                      <a:gd name="T105" fmla="*/ 319 h 4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15" h="414">
                        <a:moveTo>
                          <a:pt x="215" y="312"/>
                        </a:moveTo>
                        <a:lnTo>
                          <a:pt x="215" y="288"/>
                        </a:lnTo>
                        <a:lnTo>
                          <a:pt x="215" y="288"/>
                        </a:lnTo>
                        <a:lnTo>
                          <a:pt x="214" y="265"/>
                        </a:lnTo>
                        <a:lnTo>
                          <a:pt x="214" y="265"/>
                        </a:lnTo>
                        <a:lnTo>
                          <a:pt x="212" y="215"/>
                        </a:lnTo>
                        <a:lnTo>
                          <a:pt x="212" y="215"/>
                        </a:lnTo>
                        <a:lnTo>
                          <a:pt x="212" y="188"/>
                        </a:lnTo>
                        <a:lnTo>
                          <a:pt x="212" y="188"/>
                        </a:lnTo>
                        <a:lnTo>
                          <a:pt x="212" y="176"/>
                        </a:lnTo>
                        <a:lnTo>
                          <a:pt x="212" y="163"/>
                        </a:lnTo>
                        <a:lnTo>
                          <a:pt x="212" y="163"/>
                        </a:lnTo>
                        <a:lnTo>
                          <a:pt x="210" y="142"/>
                        </a:lnTo>
                        <a:lnTo>
                          <a:pt x="210" y="119"/>
                        </a:lnTo>
                        <a:lnTo>
                          <a:pt x="210" y="119"/>
                        </a:lnTo>
                        <a:lnTo>
                          <a:pt x="212" y="100"/>
                        </a:lnTo>
                        <a:lnTo>
                          <a:pt x="212" y="76"/>
                        </a:lnTo>
                        <a:lnTo>
                          <a:pt x="212" y="76"/>
                        </a:lnTo>
                        <a:lnTo>
                          <a:pt x="210" y="34"/>
                        </a:lnTo>
                        <a:lnTo>
                          <a:pt x="210" y="34"/>
                        </a:lnTo>
                        <a:lnTo>
                          <a:pt x="212" y="22"/>
                        </a:lnTo>
                        <a:lnTo>
                          <a:pt x="212" y="22"/>
                        </a:lnTo>
                        <a:lnTo>
                          <a:pt x="212" y="17"/>
                        </a:lnTo>
                        <a:lnTo>
                          <a:pt x="212" y="10"/>
                        </a:lnTo>
                        <a:lnTo>
                          <a:pt x="212" y="10"/>
                        </a:lnTo>
                        <a:lnTo>
                          <a:pt x="214" y="0"/>
                        </a:lnTo>
                        <a:lnTo>
                          <a:pt x="214" y="0"/>
                        </a:lnTo>
                        <a:lnTo>
                          <a:pt x="214" y="0"/>
                        </a:lnTo>
                        <a:lnTo>
                          <a:pt x="73" y="10"/>
                        </a:lnTo>
                        <a:lnTo>
                          <a:pt x="73" y="10"/>
                        </a:lnTo>
                        <a:lnTo>
                          <a:pt x="66" y="20"/>
                        </a:lnTo>
                        <a:lnTo>
                          <a:pt x="63" y="32"/>
                        </a:lnTo>
                        <a:lnTo>
                          <a:pt x="63" y="32"/>
                        </a:lnTo>
                        <a:lnTo>
                          <a:pt x="63" y="37"/>
                        </a:lnTo>
                        <a:lnTo>
                          <a:pt x="63" y="41"/>
                        </a:lnTo>
                        <a:lnTo>
                          <a:pt x="61" y="42"/>
                        </a:lnTo>
                        <a:lnTo>
                          <a:pt x="61" y="42"/>
                        </a:lnTo>
                        <a:lnTo>
                          <a:pt x="59" y="42"/>
                        </a:lnTo>
                        <a:lnTo>
                          <a:pt x="56" y="42"/>
                        </a:lnTo>
                        <a:lnTo>
                          <a:pt x="56" y="42"/>
                        </a:lnTo>
                        <a:lnTo>
                          <a:pt x="54" y="46"/>
                        </a:lnTo>
                        <a:lnTo>
                          <a:pt x="54" y="49"/>
                        </a:lnTo>
                        <a:lnTo>
                          <a:pt x="54" y="49"/>
                        </a:lnTo>
                        <a:lnTo>
                          <a:pt x="53" y="59"/>
                        </a:lnTo>
                        <a:lnTo>
                          <a:pt x="49" y="66"/>
                        </a:lnTo>
                        <a:lnTo>
                          <a:pt x="49" y="68"/>
                        </a:lnTo>
                        <a:lnTo>
                          <a:pt x="46" y="68"/>
                        </a:lnTo>
                        <a:lnTo>
                          <a:pt x="46" y="68"/>
                        </a:lnTo>
                        <a:lnTo>
                          <a:pt x="44" y="66"/>
                        </a:lnTo>
                        <a:lnTo>
                          <a:pt x="42" y="66"/>
                        </a:lnTo>
                        <a:lnTo>
                          <a:pt x="39" y="68"/>
                        </a:lnTo>
                        <a:lnTo>
                          <a:pt x="37" y="69"/>
                        </a:lnTo>
                        <a:lnTo>
                          <a:pt x="37" y="69"/>
                        </a:lnTo>
                        <a:lnTo>
                          <a:pt x="36" y="71"/>
                        </a:lnTo>
                        <a:lnTo>
                          <a:pt x="36" y="73"/>
                        </a:lnTo>
                        <a:lnTo>
                          <a:pt x="36" y="78"/>
                        </a:lnTo>
                        <a:lnTo>
                          <a:pt x="36" y="83"/>
                        </a:lnTo>
                        <a:lnTo>
                          <a:pt x="34" y="86"/>
                        </a:lnTo>
                        <a:lnTo>
                          <a:pt x="34" y="88"/>
                        </a:lnTo>
                        <a:lnTo>
                          <a:pt x="34" y="88"/>
                        </a:lnTo>
                        <a:lnTo>
                          <a:pt x="29" y="90"/>
                        </a:lnTo>
                        <a:lnTo>
                          <a:pt x="27" y="91"/>
                        </a:lnTo>
                        <a:lnTo>
                          <a:pt x="27" y="93"/>
                        </a:lnTo>
                        <a:lnTo>
                          <a:pt x="27" y="93"/>
                        </a:lnTo>
                        <a:lnTo>
                          <a:pt x="25" y="100"/>
                        </a:lnTo>
                        <a:lnTo>
                          <a:pt x="27" y="107"/>
                        </a:lnTo>
                        <a:lnTo>
                          <a:pt x="27" y="107"/>
                        </a:lnTo>
                        <a:lnTo>
                          <a:pt x="25" y="112"/>
                        </a:lnTo>
                        <a:lnTo>
                          <a:pt x="22" y="117"/>
                        </a:lnTo>
                        <a:lnTo>
                          <a:pt x="22" y="117"/>
                        </a:lnTo>
                        <a:lnTo>
                          <a:pt x="19" y="120"/>
                        </a:lnTo>
                        <a:lnTo>
                          <a:pt x="17" y="125"/>
                        </a:lnTo>
                        <a:lnTo>
                          <a:pt x="17" y="125"/>
                        </a:lnTo>
                        <a:lnTo>
                          <a:pt x="12" y="136"/>
                        </a:lnTo>
                        <a:lnTo>
                          <a:pt x="12" y="141"/>
                        </a:lnTo>
                        <a:lnTo>
                          <a:pt x="12" y="142"/>
                        </a:lnTo>
                        <a:lnTo>
                          <a:pt x="14" y="146"/>
                        </a:lnTo>
                        <a:lnTo>
                          <a:pt x="14" y="146"/>
                        </a:lnTo>
                        <a:lnTo>
                          <a:pt x="20" y="137"/>
                        </a:lnTo>
                        <a:lnTo>
                          <a:pt x="24" y="136"/>
                        </a:lnTo>
                        <a:lnTo>
                          <a:pt x="24" y="136"/>
                        </a:lnTo>
                        <a:lnTo>
                          <a:pt x="25" y="137"/>
                        </a:lnTo>
                        <a:lnTo>
                          <a:pt x="25" y="137"/>
                        </a:lnTo>
                        <a:lnTo>
                          <a:pt x="27" y="141"/>
                        </a:lnTo>
                        <a:lnTo>
                          <a:pt x="25" y="142"/>
                        </a:lnTo>
                        <a:lnTo>
                          <a:pt x="24" y="147"/>
                        </a:lnTo>
                        <a:lnTo>
                          <a:pt x="20" y="151"/>
                        </a:lnTo>
                        <a:lnTo>
                          <a:pt x="19" y="156"/>
                        </a:lnTo>
                        <a:lnTo>
                          <a:pt x="19" y="156"/>
                        </a:lnTo>
                        <a:lnTo>
                          <a:pt x="24" y="158"/>
                        </a:lnTo>
                        <a:lnTo>
                          <a:pt x="27" y="159"/>
                        </a:lnTo>
                        <a:lnTo>
                          <a:pt x="27" y="161"/>
                        </a:lnTo>
                        <a:lnTo>
                          <a:pt x="25" y="166"/>
                        </a:lnTo>
                        <a:lnTo>
                          <a:pt x="25" y="166"/>
                        </a:lnTo>
                        <a:lnTo>
                          <a:pt x="24" y="171"/>
                        </a:lnTo>
                        <a:lnTo>
                          <a:pt x="24" y="176"/>
                        </a:lnTo>
                        <a:lnTo>
                          <a:pt x="24" y="176"/>
                        </a:lnTo>
                        <a:lnTo>
                          <a:pt x="24" y="178"/>
                        </a:lnTo>
                        <a:lnTo>
                          <a:pt x="24" y="178"/>
                        </a:lnTo>
                        <a:lnTo>
                          <a:pt x="24" y="178"/>
                        </a:lnTo>
                        <a:lnTo>
                          <a:pt x="27" y="183"/>
                        </a:lnTo>
                        <a:lnTo>
                          <a:pt x="27" y="183"/>
                        </a:lnTo>
                        <a:lnTo>
                          <a:pt x="29" y="185"/>
                        </a:lnTo>
                        <a:lnTo>
                          <a:pt x="30" y="183"/>
                        </a:lnTo>
                        <a:lnTo>
                          <a:pt x="32" y="183"/>
                        </a:lnTo>
                        <a:lnTo>
                          <a:pt x="34" y="187"/>
                        </a:lnTo>
                        <a:lnTo>
                          <a:pt x="34" y="187"/>
                        </a:lnTo>
                        <a:lnTo>
                          <a:pt x="32" y="188"/>
                        </a:lnTo>
                        <a:lnTo>
                          <a:pt x="30" y="190"/>
                        </a:lnTo>
                        <a:lnTo>
                          <a:pt x="27" y="193"/>
                        </a:lnTo>
                        <a:lnTo>
                          <a:pt x="27" y="193"/>
                        </a:lnTo>
                        <a:lnTo>
                          <a:pt x="27" y="202"/>
                        </a:lnTo>
                        <a:lnTo>
                          <a:pt x="29" y="210"/>
                        </a:lnTo>
                        <a:lnTo>
                          <a:pt x="29" y="210"/>
                        </a:lnTo>
                        <a:lnTo>
                          <a:pt x="30" y="212"/>
                        </a:lnTo>
                        <a:lnTo>
                          <a:pt x="34" y="212"/>
                        </a:lnTo>
                        <a:lnTo>
                          <a:pt x="37" y="210"/>
                        </a:lnTo>
                        <a:lnTo>
                          <a:pt x="41" y="212"/>
                        </a:lnTo>
                        <a:lnTo>
                          <a:pt x="41" y="212"/>
                        </a:lnTo>
                        <a:lnTo>
                          <a:pt x="42" y="214"/>
                        </a:lnTo>
                        <a:lnTo>
                          <a:pt x="41" y="217"/>
                        </a:lnTo>
                        <a:lnTo>
                          <a:pt x="37" y="224"/>
                        </a:lnTo>
                        <a:lnTo>
                          <a:pt x="37" y="224"/>
                        </a:lnTo>
                        <a:lnTo>
                          <a:pt x="37" y="227"/>
                        </a:lnTo>
                        <a:lnTo>
                          <a:pt x="36" y="231"/>
                        </a:lnTo>
                        <a:lnTo>
                          <a:pt x="36" y="231"/>
                        </a:lnTo>
                        <a:lnTo>
                          <a:pt x="37" y="232"/>
                        </a:lnTo>
                        <a:lnTo>
                          <a:pt x="39" y="234"/>
                        </a:lnTo>
                        <a:lnTo>
                          <a:pt x="39" y="234"/>
                        </a:lnTo>
                        <a:lnTo>
                          <a:pt x="39" y="241"/>
                        </a:lnTo>
                        <a:lnTo>
                          <a:pt x="37" y="246"/>
                        </a:lnTo>
                        <a:lnTo>
                          <a:pt x="37" y="246"/>
                        </a:lnTo>
                        <a:lnTo>
                          <a:pt x="32" y="249"/>
                        </a:lnTo>
                        <a:lnTo>
                          <a:pt x="32" y="249"/>
                        </a:lnTo>
                        <a:lnTo>
                          <a:pt x="32" y="253"/>
                        </a:lnTo>
                        <a:lnTo>
                          <a:pt x="32" y="256"/>
                        </a:lnTo>
                        <a:lnTo>
                          <a:pt x="32" y="256"/>
                        </a:lnTo>
                        <a:lnTo>
                          <a:pt x="32" y="259"/>
                        </a:lnTo>
                        <a:lnTo>
                          <a:pt x="30" y="259"/>
                        </a:lnTo>
                        <a:lnTo>
                          <a:pt x="27" y="263"/>
                        </a:lnTo>
                        <a:lnTo>
                          <a:pt x="27" y="263"/>
                        </a:lnTo>
                        <a:lnTo>
                          <a:pt x="24" y="265"/>
                        </a:lnTo>
                        <a:lnTo>
                          <a:pt x="24" y="268"/>
                        </a:lnTo>
                        <a:lnTo>
                          <a:pt x="22" y="270"/>
                        </a:lnTo>
                        <a:lnTo>
                          <a:pt x="20" y="273"/>
                        </a:lnTo>
                        <a:lnTo>
                          <a:pt x="20" y="273"/>
                        </a:lnTo>
                        <a:lnTo>
                          <a:pt x="17" y="275"/>
                        </a:lnTo>
                        <a:lnTo>
                          <a:pt x="14" y="276"/>
                        </a:lnTo>
                        <a:lnTo>
                          <a:pt x="14" y="278"/>
                        </a:lnTo>
                        <a:lnTo>
                          <a:pt x="14" y="278"/>
                        </a:lnTo>
                        <a:lnTo>
                          <a:pt x="14" y="283"/>
                        </a:lnTo>
                        <a:lnTo>
                          <a:pt x="14" y="283"/>
                        </a:lnTo>
                        <a:lnTo>
                          <a:pt x="17" y="283"/>
                        </a:lnTo>
                        <a:lnTo>
                          <a:pt x="17" y="283"/>
                        </a:lnTo>
                        <a:lnTo>
                          <a:pt x="15" y="287"/>
                        </a:lnTo>
                        <a:lnTo>
                          <a:pt x="15" y="287"/>
                        </a:lnTo>
                        <a:lnTo>
                          <a:pt x="10" y="290"/>
                        </a:lnTo>
                        <a:lnTo>
                          <a:pt x="8" y="292"/>
                        </a:lnTo>
                        <a:lnTo>
                          <a:pt x="7" y="295"/>
                        </a:lnTo>
                        <a:lnTo>
                          <a:pt x="7" y="295"/>
                        </a:lnTo>
                        <a:lnTo>
                          <a:pt x="8" y="297"/>
                        </a:lnTo>
                        <a:lnTo>
                          <a:pt x="10" y="299"/>
                        </a:lnTo>
                        <a:lnTo>
                          <a:pt x="12" y="300"/>
                        </a:lnTo>
                        <a:lnTo>
                          <a:pt x="10" y="302"/>
                        </a:lnTo>
                        <a:lnTo>
                          <a:pt x="10" y="302"/>
                        </a:lnTo>
                        <a:lnTo>
                          <a:pt x="8" y="304"/>
                        </a:lnTo>
                        <a:lnTo>
                          <a:pt x="5" y="305"/>
                        </a:lnTo>
                        <a:lnTo>
                          <a:pt x="5" y="307"/>
                        </a:lnTo>
                        <a:lnTo>
                          <a:pt x="5" y="310"/>
                        </a:lnTo>
                        <a:lnTo>
                          <a:pt x="5" y="310"/>
                        </a:lnTo>
                        <a:lnTo>
                          <a:pt x="8" y="314"/>
                        </a:lnTo>
                        <a:lnTo>
                          <a:pt x="8" y="316"/>
                        </a:lnTo>
                        <a:lnTo>
                          <a:pt x="7" y="319"/>
                        </a:lnTo>
                        <a:lnTo>
                          <a:pt x="7" y="319"/>
                        </a:lnTo>
                        <a:lnTo>
                          <a:pt x="0" y="324"/>
                        </a:lnTo>
                        <a:lnTo>
                          <a:pt x="0" y="326"/>
                        </a:lnTo>
                        <a:lnTo>
                          <a:pt x="0" y="331"/>
                        </a:lnTo>
                        <a:lnTo>
                          <a:pt x="0" y="331"/>
                        </a:lnTo>
                        <a:lnTo>
                          <a:pt x="2" y="348"/>
                        </a:lnTo>
                        <a:lnTo>
                          <a:pt x="2" y="348"/>
                        </a:lnTo>
                        <a:lnTo>
                          <a:pt x="8" y="348"/>
                        </a:lnTo>
                        <a:lnTo>
                          <a:pt x="15" y="346"/>
                        </a:lnTo>
                        <a:lnTo>
                          <a:pt x="15" y="346"/>
                        </a:lnTo>
                        <a:lnTo>
                          <a:pt x="63" y="344"/>
                        </a:lnTo>
                        <a:lnTo>
                          <a:pt x="63" y="344"/>
                        </a:lnTo>
                        <a:lnTo>
                          <a:pt x="98" y="341"/>
                        </a:lnTo>
                        <a:lnTo>
                          <a:pt x="98" y="341"/>
                        </a:lnTo>
                        <a:lnTo>
                          <a:pt x="112" y="339"/>
                        </a:lnTo>
                        <a:lnTo>
                          <a:pt x="119" y="339"/>
                        </a:lnTo>
                        <a:lnTo>
                          <a:pt x="124" y="339"/>
                        </a:lnTo>
                        <a:lnTo>
                          <a:pt x="124" y="339"/>
                        </a:lnTo>
                        <a:lnTo>
                          <a:pt x="125" y="341"/>
                        </a:lnTo>
                        <a:lnTo>
                          <a:pt x="127" y="343"/>
                        </a:lnTo>
                        <a:lnTo>
                          <a:pt x="127" y="346"/>
                        </a:lnTo>
                        <a:lnTo>
                          <a:pt x="124" y="356"/>
                        </a:lnTo>
                        <a:lnTo>
                          <a:pt x="124" y="356"/>
                        </a:lnTo>
                        <a:lnTo>
                          <a:pt x="122" y="361"/>
                        </a:lnTo>
                        <a:lnTo>
                          <a:pt x="122" y="368"/>
                        </a:lnTo>
                        <a:lnTo>
                          <a:pt x="122" y="368"/>
                        </a:lnTo>
                        <a:lnTo>
                          <a:pt x="125" y="375"/>
                        </a:lnTo>
                        <a:lnTo>
                          <a:pt x="125" y="375"/>
                        </a:lnTo>
                        <a:lnTo>
                          <a:pt x="127" y="378"/>
                        </a:lnTo>
                        <a:lnTo>
                          <a:pt x="131" y="382"/>
                        </a:lnTo>
                        <a:lnTo>
                          <a:pt x="131" y="382"/>
                        </a:lnTo>
                        <a:lnTo>
                          <a:pt x="139" y="388"/>
                        </a:lnTo>
                        <a:lnTo>
                          <a:pt x="139" y="388"/>
                        </a:lnTo>
                        <a:lnTo>
                          <a:pt x="142" y="394"/>
                        </a:lnTo>
                        <a:lnTo>
                          <a:pt x="144" y="399"/>
                        </a:lnTo>
                        <a:lnTo>
                          <a:pt x="144" y="399"/>
                        </a:lnTo>
                        <a:lnTo>
                          <a:pt x="144" y="402"/>
                        </a:lnTo>
                        <a:lnTo>
                          <a:pt x="144" y="405"/>
                        </a:lnTo>
                        <a:lnTo>
                          <a:pt x="144" y="405"/>
                        </a:lnTo>
                        <a:lnTo>
                          <a:pt x="148" y="407"/>
                        </a:lnTo>
                        <a:lnTo>
                          <a:pt x="151" y="407"/>
                        </a:lnTo>
                        <a:lnTo>
                          <a:pt x="151" y="407"/>
                        </a:lnTo>
                        <a:lnTo>
                          <a:pt x="156" y="411"/>
                        </a:lnTo>
                        <a:lnTo>
                          <a:pt x="159" y="414"/>
                        </a:lnTo>
                        <a:lnTo>
                          <a:pt x="159" y="414"/>
                        </a:lnTo>
                        <a:lnTo>
                          <a:pt x="159" y="412"/>
                        </a:lnTo>
                        <a:lnTo>
                          <a:pt x="159" y="412"/>
                        </a:lnTo>
                        <a:lnTo>
                          <a:pt x="158" y="407"/>
                        </a:lnTo>
                        <a:lnTo>
                          <a:pt x="156" y="404"/>
                        </a:lnTo>
                        <a:lnTo>
                          <a:pt x="156" y="402"/>
                        </a:lnTo>
                        <a:lnTo>
                          <a:pt x="156" y="402"/>
                        </a:lnTo>
                        <a:lnTo>
                          <a:pt x="158" y="399"/>
                        </a:lnTo>
                        <a:lnTo>
                          <a:pt x="163" y="395"/>
                        </a:lnTo>
                        <a:lnTo>
                          <a:pt x="171" y="390"/>
                        </a:lnTo>
                        <a:lnTo>
                          <a:pt x="171" y="390"/>
                        </a:lnTo>
                        <a:lnTo>
                          <a:pt x="181" y="388"/>
                        </a:lnTo>
                        <a:lnTo>
                          <a:pt x="187" y="388"/>
                        </a:lnTo>
                        <a:lnTo>
                          <a:pt x="192" y="387"/>
                        </a:lnTo>
                        <a:lnTo>
                          <a:pt x="192" y="387"/>
                        </a:lnTo>
                        <a:lnTo>
                          <a:pt x="193" y="383"/>
                        </a:lnTo>
                        <a:lnTo>
                          <a:pt x="193" y="383"/>
                        </a:lnTo>
                        <a:lnTo>
                          <a:pt x="195" y="383"/>
                        </a:lnTo>
                        <a:lnTo>
                          <a:pt x="195" y="385"/>
                        </a:lnTo>
                        <a:lnTo>
                          <a:pt x="195" y="385"/>
                        </a:lnTo>
                        <a:lnTo>
                          <a:pt x="198" y="387"/>
                        </a:lnTo>
                        <a:lnTo>
                          <a:pt x="202" y="390"/>
                        </a:lnTo>
                        <a:lnTo>
                          <a:pt x="202" y="390"/>
                        </a:lnTo>
                        <a:lnTo>
                          <a:pt x="205" y="390"/>
                        </a:lnTo>
                        <a:lnTo>
                          <a:pt x="207" y="388"/>
                        </a:lnTo>
                        <a:lnTo>
                          <a:pt x="209" y="382"/>
                        </a:lnTo>
                        <a:lnTo>
                          <a:pt x="209" y="382"/>
                        </a:lnTo>
                        <a:lnTo>
                          <a:pt x="209" y="377"/>
                        </a:lnTo>
                        <a:lnTo>
                          <a:pt x="209" y="377"/>
                        </a:lnTo>
                        <a:lnTo>
                          <a:pt x="210" y="372"/>
                        </a:lnTo>
                        <a:lnTo>
                          <a:pt x="210" y="365"/>
                        </a:lnTo>
                        <a:lnTo>
                          <a:pt x="210" y="365"/>
                        </a:lnTo>
                        <a:lnTo>
                          <a:pt x="209" y="353"/>
                        </a:lnTo>
                        <a:lnTo>
                          <a:pt x="209" y="353"/>
                        </a:lnTo>
                        <a:lnTo>
                          <a:pt x="210" y="351"/>
                        </a:lnTo>
                        <a:lnTo>
                          <a:pt x="210" y="349"/>
                        </a:lnTo>
                        <a:lnTo>
                          <a:pt x="210" y="349"/>
                        </a:lnTo>
                        <a:lnTo>
                          <a:pt x="214" y="344"/>
                        </a:lnTo>
                        <a:lnTo>
                          <a:pt x="214" y="341"/>
                        </a:lnTo>
                        <a:lnTo>
                          <a:pt x="212" y="339"/>
                        </a:lnTo>
                        <a:lnTo>
                          <a:pt x="212" y="339"/>
                        </a:lnTo>
                        <a:lnTo>
                          <a:pt x="210" y="332"/>
                        </a:lnTo>
                        <a:lnTo>
                          <a:pt x="210" y="332"/>
                        </a:lnTo>
                        <a:lnTo>
                          <a:pt x="210" y="329"/>
                        </a:lnTo>
                        <a:lnTo>
                          <a:pt x="214" y="324"/>
                        </a:lnTo>
                        <a:lnTo>
                          <a:pt x="214" y="324"/>
                        </a:lnTo>
                        <a:lnTo>
                          <a:pt x="215" y="322"/>
                        </a:lnTo>
                        <a:lnTo>
                          <a:pt x="215" y="319"/>
                        </a:lnTo>
                        <a:lnTo>
                          <a:pt x="215" y="312"/>
                        </a:lnTo>
                        <a:lnTo>
                          <a:pt x="215" y="31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4" name="Freeform 69">
                    <a:extLst>
                      <a:ext uri="{FF2B5EF4-FFF2-40B4-BE49-F238E27FC236}">
                        <a16:creationId xmlns:a16="http://schemas.microsoft.com/office/drawing/2014/main" id="{0D592C11-68FC-41B4-85C6-5B48E60878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35239" y="4539780"/>
                    <a:ext cx="4171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2 w 2"/>
                      <a:gd name="T3" fmla="*/ 0 w 2"/>
                      <a:gd name="T4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5" name="Freeform 70">
                    <a:extLst>
                      <a:ext uri="{FF2B5EF4-FFF2-40B4-BE49-F238E27FC236}">
                        <a16:creationId xmlns:a16="http://schemas.microsoft.com/office/drawing/2014/main" id="{79ACAA41-84BD-4CEB-9797-D5DABE91B5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7357" y="3230284"/>
                    <a:ext cx="902884" cy="1065528"/>
                  </a:xfrm>
                  <a:custGeom>
                    <a:avLst/>
                    <a:gdLst>
                      <a:gd name="T0" fmla="*/ 102 w 433"/>
                      <a:gd name="T1" fmla="*/ 61 h 511"/>
                      <a:gd name="T2" fmla="*/ 102 w 433"/>
                      <a:gd name="T3" fmla="*/ 68 h 511"/>
                      <a:gd name="T4" fmla="*/ 95 w 433"/>
                      <a:gd name="T5" fmla="*/ 72 h 511"/>
                      <a:gd name="T6" fmla="*/ 92 w 433"/>
                      <a:gd name="T7" fmla="*/ 73 h 511"/>
                      <a:gd name="T8" fmla="*/ 85 w 433"/>
                      <a:gd name="T9" fmla="*/ 73 h 511"/>
                      <a:gd name="T10" fmla="*/ 78 w 433"/>
                      <a:gd name="T11" fmla="*/ 68 h 511"/>
                      <a:gd name="T12" fmla="*/ 68 w 433"/>
                      <a:gd name="T13" fmla="*/ 65 h 511"/>
                      <a:gd name="T14" fmla="*/ 61 w 433"/>
                      <a:gd name="T15" fmla="*/ 65 h 511"/>
                      <a:gd name="T16" fmla="*/ 59 w 433"/>
                      <a:gd name="T17" fmla="*/ 72 h 511"/>
                      <a:gd name="T18" fmla="*/ 61 w 433"/>
                      <a:gd name="T19" fmla="*/ 87 h 511"/>
                      <a:gd name="T20" fmla="*/ 56 w 433"/>
                      <a:gd name="T21" fmla="*/ 94 h 511"/>
                      <a:gd name="T22" fmla="*/ 56 w 433"/>
                      <a:gd name="T23" fmla="*/ 99 h 511"/>
                      <a:gd name="T24" fmla="*/ 53 w 433"/>
                      <a:gd name="T25" fmla="*/ 114 h 511"/>
                      <a:gd name="T26" fmla="*/ 53 w 433"/>
                      <a:gd name="T27" fmla="*/ 121 h 511"/>
                      <a:gd name="T28" fmla="*/ 53 w 433"/>
                      <a:gd name="T29" fmla="*/ 134 h 511"/>
                      <a:gd name="T30" fmla="*/ 49 w 433"/>
                      <a:gd name="T31" fmla="*/ 138 h 511"/>
                      <a:gd name="T32" fmla="*/ 51 w 433"/>
                      <a:gd name="T33" fmla="*/ 143 h 511"/>
                      <a:gd name="T34" fmla="*/ 51 w 433"/>
                      <a:gd name="T35" fmla="*/ 155 h 511"/>
                      <a:gd name="T36" fmla="*/ 51 w 433"/>
                      <a:gd name="T37" fmla="*/ 158 h 511"/>
                      <a:gd name="T38" fmla="*/ 51 w 433"/>
                      <a:gd name="T39" fmla="*/ 170 h 511"/>
                      <a:gd name="T40" fmla="*/ 51 w 433"/>
                      <a:gd name="T41" fmla="*/ 177 h 511"/>
                      <a:gd name="T42" fmla="*/ 53 w 433"/>
                      <a:gd name="T43" fmla="*/ 185 h 511"/>
                      <a:gd name="T44" fmla="*/ 51 w 433"/>
                      <a:gd name="T45" fmla="*/ 190 h 511"/>
                      <a:gd name="T46" fmla="*/ 49 w 433"/>
                      <a:gd name="T47" fmla="*/ 194 h 511"/>
                      <a:gd name="T48" fmla="*/ 56 w 433"/>
                      <a:gd name="T49" fmla="*/ 201 h 511"/>
                      <a:gd name="T50" fmla="*/ 61 w 433"/>
                      <a:gd name="T51" fmla="*/ 207 h 511"/>
                      <a:gd name="T52" fmla="*/ 64 w 433"/>
                      <a:gd name="T53" fmla="*/ 213 h 511"/>
                      <a:gd name="T54" fmla="*/ 64 w 433"/>
                      <a:gd name="T55" fmla="*/ 214 h 511"/>
                      <a:gd name="T56" fmla="*/ 64 w 433"/>
                      <a:gd name="T57" fmla="*/ 214 h 511"/>
                      <a:gd name="T58" fmla="*/ 64 w 433"/>
                      <a:gd name="T59" fmla="*/ 214 h 511"/>
                      <a:gd name="T60" fmla="*/ 68 w 433"/>
                      <a:gd name="T61" fmla="*/ 219 h 511"/>
                      <a:gd name="T62" fmla="*/ 66 w 433"/>
                      <a:gd name="T63" fmla="*/ 226 h 511"/>
                      <a:gd name="T64" fmla="*/ 64 w 433"/>
                      <a:gd name="T65" fmla="*/ 228 h 511"/>
                      <a:gd name="T66" fmla="*/ 63 w 433"/>
                      <a:gd name="T67" fmla="*/ 230 h 511"/>
                      <a:gd name="T68" fmla="*/ 59 w 433"/>
                      <a:gd name="T69" fmla="*/ 230 h 511"/>
                      <a:gd name="T70" fmla="*/ 49 w 433"/>
                      <a:gd name="T71" fmla="*/ 233 h 511"/>
                      <a:gd name="T72" fmla="*/ 42 w 433"/>
                      <a:gd name="T73" fmla="*/ 238 h 511"/>
                      <a:gd name="T74" fmla="*/ 41 w 433"/>
                      <a:gd name="T75" fmla="*/ 247 h 511"/>
                      <a:gd name="T76" fmla="*/ 37 w 433"/>
                      <a:gd name="T77" fmla="*/ 250 h 511"/>
                      <a:gd name="T78" fmla="*/ 34 w 433"/>
                      <a:gd name="T79" fmla="*/ 252 h 511"/>
                      <a:gd name="T80" fmla="*/ 37 w 433"/>
                      <a:gd name="T81" fmla="*/ 253 h 511"/>
                      <a:gd name="T82" fmla="*/ 36 w 433"/>
                      <a:gd name="T83" fmla="*/ 262 h 511"/>
                      <a:gd name="T84" fmla="*/ 37 w 433"/>
                      <a:gd name="T85" fmla="*/ 270 h 511"/>
                      <a:gd name="T86" fmla="*/ 34 w 433"/>
                      <a:gd name="T87" fmla="*/ 277 h 511"/>
                      <a:gd name="T88" fmla="*/ 27 w 433"/>
                      <a:gd name="T89" fmla="*/ 280 h 511"/>
                      <a:gd name="T90" fmla="*/ 25 w 433"/>
                      <a:gd name="T91" fmla="*/ 287 h 511"/>
                      <a:gd name="T92" fmla="*/ 19 w 433"/>
                      <a:gd name="T93" fmla="*/ 292 h 511"/>
                      <a:gd name="T94" fmla="*/ 15 w 433"/>
                      <a:gd name="T95" fmla="*/ 294 h 511"/>
                      <a:gd name="T96" fmla="*/ 12 w 433"/>
                      <a:gd name="T97" fmla="*/ 299 h 511"/>
                      <a:gd name="T98" fmla="*/ 14 w 433"/>
                      <a:gd name="T99" fmla="*/ 306 h 511"/>
                      <a:gd name="T100" fmla="*/ 17 w 433"/>
                      <a:gd name="T101" fmla="*/ 314 h 511"/>
                      <a:gd name="T102" fmla="*/ 20 w 433"/>
                      <a:gd name="T103" fmla="*/ 316 h 511"/>
                      <a:gd name="T104" fmla="*/ 24 w 433"/>
                      <a:gd name="T105" fmla="*/ 318 h 511"/>
                      <a:gd name="T106" fmla="*/ 27 w 433"/>
                      <a:gd name="T107" fmla="*/ 319 h 511"/>
                      <a:gd name="T108" fmla="*/ 24 w 433"/>
                      <a:gd name="T109" fmla="*/ 323 h 511"/>
                      <a:gd name="T110" fmla="*/ 24 w 433"/>
                      <a:gd name="T111" fmla="*/ 331 h 511"/>
                      <a:gd name="T112" fmla="*/ 19 w 433"/>
                      <a:gd name="T113" fmla="*/ 335 h 511"/>
                      <a:gd name="T114" fmla="*/ 10 w 433"/>
                      <a:gd name="T115" fmla="*/ 336 h 511"/>
                      <a:gd name="T116" fmla="*/ 0 w 433"/>
                      <a:gd name="T117" fmla="*/ 359 h 511"/>
                      <a:gd name="T118" fmla="*/ 241 w 433"/>
                      <a:gd name="T119" fmla="*/ 494 h 511"/>
                      <a:gd name="T120" fmla="*/ 433 w 433"/>
                      <a:gd name="T121" fmla="*/ 50 h 511"/>
                      <a:gd name="T122" fmla="*/ 192 w 433"/>
                      <a:gd name="T123" fmla="*/ 16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433" h="511">
                        <a:moveTo>
                          <a:pt x="102" y="68"/>
                        </a:moveTo>
                        <a:lnTo>
                          <a:pt x="102" y="61"/>
                        </a:lnTo>
                        <a:lnTo>
                          <a:pt x="102" y="61"/>
                        </a:lnTo>
                        <a:lnTo>
                          <a:pt x="102" y="67"/>
                        </a:lnTo>
                        <a:lnTo>
                          <a:pt x="102" y="67"/>
                        </a:lnTo>
                        <a:lnTo>
                          <a:pt x="102" y="68"/>
                        </a:lnTo>
                        <a:lnTo>
                          <a:pt x="100" y="70"/>
                        </a:lnTo>
                        <a:lnTo>
                          <a:pt x="100" y="70"/>
                        </a:lnTo>
                        <a:lnTo>
                          <a:pt x="95" y="72"/>
                        </a:lnTo>
                        <a:lnTo>
                          <a:pt x="93" y="72"/>
                        </a:lnTo>
                        <a:lnTo>
                          <a:pt x="92" y="73"/>
                        </a:lnTo>
                        <a:lnTo>
                          <a:pt x="92" y="73"/>
                        </a:lnTo>
                        <a:lnTo>
                          <a:pt x="88" y="75"/>
                        </a:lnTo>
                        <a:lnTo>
                          <a:pt x="87" y="75"/>
                        </a:lnTo>
                        <a:lnTo>
                          <a:pt x="85" y="73"/>
                        </a:lnTo>
                        <a:lnTo>
                          <a:pt x="85" y="73"/>
                        </a:lnTo>
                        <a:lnTo>
                          <a:pt x="81" y="70"/>
                        </a:lnTo>
                        <a:lnTo>
                          <a:pt x="78" y="68"/>
                        </a:lnTo>
                        <a:lnTo>
                          <a:pt x="78" y="68"/>
                        </a:lnTo>
                        <a:lnTo>
                          <a:pt x="73" y="68"/>
                        </a:lnTo>
                        <a:lnTo>
                          <a:pt x="68" y="65"/>
                        </a:lnTo>
                        <a:lnTo>
                          <a:pt x="68" y="65"/>
                        </a:lnTo>
                        <a:lnTo>
                          <a:pt x="63" y="65"/>
                        </a:lnTo>
                        <a:lnTo>
                          <a:pt x="61" y="65"/>
                        </a:lnTo>
                        <a:lnTo>
                          <a:pt x="59" y="67"/>
                        </a:lnTo>
                        <a:lnTo>
                          <a:pt x="59" y="67"/>
                        </a:lnTo>
                        <a:lnTo>
                          <a:pt x="59" y="72"/>
                        </a:lnTo>
                        <a:lnTo>
                          <a:pt x="59" y="77"/>
                        </a:lnTo>
                        <a:lnTo>
                          <a:pt x="61" y="82"/>
                        </a:lnTo>
                        <a:lnTo>
                          <a:pt x="61" y="87"/>
                        </a:lnTo>
                        <a:lnTo>
                          <a:pt x="61" y="87"/>
                        </a:lnTo>
                        <a:lnTo>
                          <a:pt x="59" y="90"/>
                        </a:lnTo>
                        <a:lnTo>
                          <a:pt x="56" y="94"/>
                        </a:lnTo>
                        <a:lnTo>
                          <a:pt x="56" y="94"/>
                        </a:lnTo>
                        <a:lnTo>
                          <a:pt x="56" y="97"/>
                        </a:lnTo>
                        <a:lnTo>
                          <a:pt x="56" y="99"/>
                        </a:lnTo>
                        <a:lnTo>
                          <a:pt x="56" y="104"/>
                        </a:lnTo>
                        <a:lnTo>
                          <a:pt x="56" y="104"/>
                        </a:lnTo>
                        <a:lnTo>
                          <a:pt x="53" y="114"/>
                        </a:lnTo>
                        <a:lnTo>
                          <a:pt x="51" y="119"/>
                        </a:lnTo>
                        <a:lnTo>
                          <a:pt x="51" y="121"/>
                        </a:lnTo>
                        <a:lnTo>
                          <a:pt x="53" y="121"/>
                        </a:lnTo>
                        <a:lnTo>
                          <a:pt x="53" y="121"/>
                        </a:lnTo>
                        <a:lnTo>
                          <a:pt x="54" y="128"/>
                        </a:lnTo>
                        <a:lnTo>
                          <a:pt x="53" y="134"/>
                        </a:lnTo>
                        <a:lnTo>
                          <a:pt x="53" y="134"/>
                        </a:lnTo>
                        <a:lnTo>
                          <a:pt x="51" y="136"/>
                        </a:lnTo>
                        <a:lnTo>
                          <a:pt x="49" y="138"/>
                        </a:lnTo>
                        <a:lnTo>
                          <a:pt x="49" y="138"/>
                        </a:lnTo>
                        <a:lnTo>
                          <a:pt x="51" y="143"/>
                        </a:lnTo>
                        <a:lnTo>
                          <a:pt x="51" y="143"/>
                        </a:lnTo>
                        <a:lnTo>
                          <a:pt x="49" y="150"/>
                        </a:lnTo>
                        <a:lnTo>
                          <a:pt x="49" y="150"/>
                        </a:lnTo>
                        <a:lnTo>
                          <a:pt x="51" y="155"/>
                        </a:lnTo>
                        <a:lnTo>
                          <a:pt x="51" y="155"/>
                        </a:lnTo>
                        <a:lnTo>
                          <a:pt x="51" y="158"/>
                        </a:lnTo>
                        <a:lnTo>
                          <a:pt x="51" y="158"/>
                        </a:lnTo>
                        <a:lnTo>
                          <a:pt x="51" y="165"/>
                        </a:lnTo>
                        <a:lnTo>
                          <a:pt x="51" y="165"/>
                        </a:lnTo>
                        <a:lnTo>
                          <a:pt x="51" y="170"/>
                        </a:lnTo>
                        <a:lnTo>
                          <a:pt x="49" y="175"/>
                        </a:lnTo>
                        <a:lnTo>
                          <a:pt x="49" y="175"/>
                        </a:lnTo>
                        <a:lnTo>
                          <a:pt x="51" y="177"/>
                        </a:lnTo>
                        <a:lnTo>
                          <a:pt x="53" y="180"/>
                        </a:lnTo>
                        <a:lnTo>
                          <a:pt x="53" y="180"/>
                        </a:lnTo>
                        <a:lnTo>
                          <a:pt x="53" y="185"/>
                        </a:lnTo>
                        <a:lnTo>
                          <a:pt x="53" y="185"/>
                        </a:lnTo>
                        <a:lnTo>
                          <a:pt x="51" y="187"/>
                        </a:lnTo>
                        <a:lnTo>
                          <a:pt x="51" y="190"/>
                        </a:lnTo>
                        <a:lnTo>
                          <a:pt x="51" y="190"/>
                        </a:lnTo>
                        <a:lnTo>
                          <a:pt x="49" y="192"/>
                        </a:lnTo>
                        <a:lnTo>
                          <a:pt x="49" y="194"/>
                        </a:lnTo>
                        <a:lnTo>
                          <a:pt x="49" y="194"/>
                        </a:lnTo>
                        <a:lnTo>
                          <a:pt x="51" y="199"/>
                        </a:lnTo>
                        <a:lnTo>
                          <a:pt x="56" y="201"/>
                        </a:lnTo>
                        <a:lnTo>
                          <a:pt x="56" y="201"/>
                        </a:lnTo>
                        <a:lnTo>
                          <a:pt x="58" y="204"/>
                        </a:lnTo>
                        <a:lnTo>
                          <a:pt x="61" y="207"/>
                        </a:lnTo>
                        <a:lnTo>
                          <a:pt x="61" y="207"/>
                        </a:lnTo>
                        <a:lnTo>
                          <a:pt x="64" y="213"/>
                        </a:lnTo>
                        <a:lnTo>
                          <a:pt x="64" y="213"/>
                        </a:lnTo>
                        <a:lnTo>
                          <a:pt x="64" y="213"/>
                        </a:lnTo>
                        <a:lnTo>
                          <a:pt x="64" y="214"/>
                        </a:lnTo>
                        <a:lnTo>
                          <a:pt x="64" y="214"/>
                        </a:lnTo>
                        <a:lnTo>
                          <a:pt x="66" y="214"/>
                        </a:lnTo>
                        <a:lnTo>
                          <a:pt x="66" y="214"/>
                        </a:lnTo>
                        <a:lnTo>
                          <a:pt x="64" y="214"/>
                        </a:lnTo>
                        <a:lnTo>
                          <a:pt x="64" y="214"/>
                        </a:lnTo>
                        <a:lnTo>
                          <a:pt x="64" y="214"/>
                        </a:lnTo>
                        <a:lnTo>
                          <a:pt x="64" y="214"/>
                        </a:lnTo>
                        <a:lnTo>
                          <a:pt x="68" y="216"/>
                        </a:lnTo>
                        <a:lnTo>
                          <a:pt x="68" y="216"/>
                        </a:lnTo>
                        <a:lnTo>
                          <a:pt x="68" y="219"/>
                        </a:lnTo>
                        <a:lnTo>
                          <a:pt x="68" y="223"/>
                        </a:lnTo>
                        <a:lnTo>
                          <a:pt x="68" y="223"/>
                        </a:lnTo>
                        <a:lnTo>
                          <a:pt x="66" y="226"/>
                        </a:lnTo>
                        <a:lnTo>
                          <a:pt x="64" y="228"/>
                        </a:lnTo>
                        <a:lnTo>
                          <a:pt x="64" y="228"/>
                        </a:lnTo>
                        <a:lnTo>
                          <a:pt x="64" y="228"/>
                        </a:lnTo>
                        <a:lnTo>
                          <a:pt x="63" y="230"/>
                        </a:lnTo>
                        <a:lnTo>
                          <a:pt x="63" y="230"/>
                        </a:lnTo>
                        <a:lnTo>
                          <a:pt x="63" y="230"/>
                        </a:lnTo>
                        <a:lnTo>
                          <a:pt x="63" y="230"/>
                        </a:lnTo>
                        <a:lnTo>
                          <a:pt x="59" y="230"/>
                        </a:lnTo>
                        <a:lnTo>
                          <a:pt x="59" y="230"/>
                        </a:lnTo>
                        <a:lnTo>
                          <a:pt x="54" y="233"/>
                        </a:lnTo>
                        <a:lnTo>
                          <a:pt x="54" y="233"/>
                        </a:lnTo>
                        <a:lnTo>
                          <a:pt x="49" y="233"/>
                        </a:lnTo>
                        <a:lnTo>
                          <a:pt x="44" y="236"/>
                        </a:lnTo>
                        <a:lnTo>
                          <a:pt x="44" y="236"/>
                        </a:lnTo>
                        <a:lnTo>
                          <a:pt x="42" y="238"/>
                        </a:lnTo>
                        <a:lnTo>
                          <a:pt x="42" y="241"/>
                        </a:lnTo>
                        <a:lnTo>
                          <a:pt x="41" y="245"/>
                        </a:lnTo>
                        <a:lnTo>
                          <a:pt x="41" y="247"/>
                        </a:lnTo>
                        <a:lnTo>
                          <a:pt x="41" y="247"/>
                        </a:lnTo>
                        <a:lnTo>
                          <a:pt x="37" y="250"/>
                        </a:lnTo>
                        <a:lnTo>
                          <a:pt x="37" y="250"/>
                        </a:lnTo>
                        <a:lnTo>
                          <a:pt x="36" y="250"/>
                        </a:lnTo>
                        <a:lnTo>
                          <a:pt x="34" y="252"/>
                        </a:lnTo>
                        <a:lnTo>
                          <a:pt x="34" y="252"/>
                        </a:lnTo>
                        <a:lnTo>
                          <a:pt x="36" y="253"/>
                        </a:lnTo>
                        <a:lnTo>
                          <a:pt x="37" y="253"/>
                        </a:lnTo>
                        <a:lnTo>
                          <a:pt x="37" y="253"/>
                        </a:lnTo>
                        <a:lnTo>
                          <a:pt x="37" y="257"/>
                        </a:lnTo>
                        <a:lnTo>
                          <a:pt x="37" y="257"/>
                        </a:lnTo>
                        <a:lnTo>
                          <a:pt x="36" y="262"/>
                        </a:lnTo>
                        <a:lnTo>
                          <a:pt x="36" y="262"/>
                        </a:lnTo>
                        <a:lnTo>
                          <a:pt x="36" y="265"/>
                        </a:lnTo>
                        <a:lnTo>
                          <a:pt x="37" y="270"/>
                        </a:lnTo>
                        <a:lnTo>
                          <a:pt x="37" y="270"/>
                        </a:lnTo>
                        <a:lnTo>
                          <a:pt x="37" y="274"/>
                        </a:lnTo>
                        <a:lnTo>
                          <a:pt x="34" y="277"/>
                        </a:lnTo>
                        <a:lnTo>
                          <a:pt x="34" y="277"/>
                        </a:lnTo>
                        <a:lnTo>
                          <a:pt x="31" y="279"/>
                        </a:lnTo>
                        <a:lnTo>
                          <a:pt x="27" y="280"/>
                        </a:lnTo>
                        <a:lnTo>
                          <a:pt x="27" y="280"/>
                        </a:lnTo>
                        <a:lnTo>
                          <a:pt x="25" y="284"/>
                        </a:lnTo>
                        <a:lnTo>
                          <a:pt x="25" y="287"/>
                        </a:lnTo>
                        <a:lnTo>
                          <a:pt x="25" y="287"/>
                        </a:lnTo>
                        <a:lnTo>
                          <a:pt x="22" y="291"/>
                        </a:lnTo>
                        <a:lnTo>
                          <a:pt x="19" y="292"/>
                        </a:lnTo>
                        <a:lnTo>
                          <a:pt x="19" y="292"/>
                        </a:lnTo>
                        <a:lnTo>
                          <a:pt x="17" y="292"/>
                        </a:lnTo>
                        <a:lnTo>
                          <a:pt x="15" y="294"/>
                        </a:lnTo>
                        <a:lnTo>
                          <a:pt x="12" y="297"/>
                        </a:lnTo>
                        <a:lnTo>
                          <a:pt x="12" y="297"/>
                        </a:lnTo>
                        <a:lnTo>
                          <a:pt x="12" y="299"/>
                        </a:lnTo>
                        <a:lnTo>
                          <a:pt x="12" y="301"/>
                        </a:lnTo>
                        <a:lnTo>
                          <a:pt x="12" y="301"/>
                        </a:lnTo>
                        <a:lnTo>
                          <a:pt x="14" y="306"/>
                        </a:lnTo>
                        <a:lnTo>
                          <a:pt x="14" y="306"/>
                        </a:lnTo>
                        <a:lnTo>
                          <a:pt x="14" y="309"/>
                        </a:lnTo>
                        <a:lnTo>
                          <a:pt x="17" y="314"/>
                        </a:lnTo>
                        <a:lnTo>
                          <a:pt x="17" y="314"/>
                        </a:lnTo>
                        <a:lnTo>
                          <a:pt x="20" y="316"/>
                        </a:lnTo>
                        <a:lnTo>
                          <a:pt x="20" y="316"/>
                        </a:lnTo>
                        <a:lnTo>
                          <a:pt x="22" y="318"/>
                        </a:lnTo>
                        <a:lnTo>
                          <a:pt x="22" y="318"/>
                        </a:lnTo>
                        <a:lnTo>
                          <a:pt x="24" y="318"/>
                        </a:lnTo>
                        <a:lnTo>
                          <a:pt x="24" y="319"/>
                        </a:lnTo>
                        <a:lnTo>
                          <a:pt x="24" y="319"/>
                        </a:lnTo>
                        <a:lnTo>
                          <a:pt x="27" y="319"/>
                        </a:lnTo>
                        <a:lnTo>
                          <a:pt x="27" y="319"/>
                        </a:lnTo>
                        <a:lnTo>
                          <a:pt x="25" y="321"/>
                        </a:lnTo>
                        <a:lnTo>
                          <a:pt x="24" y="323"/>
                        </a:lnTo>
                        <a:lnTo>
                          <a:pt x="24" y="323"/>
                        </a:lnTo>
                        <a:lnTo>
                          <a:pt x="24" y="328"/>
                        </a:lnTo>
                        <a:lnTo>
                          <a:pt x="24" y="331"/>
                        </a:lnTo>
                        <a:lnTo>
                          <a:pt x="24" y="331"/>
                        </a:lnTo>
                        <a:lnTo>
                          <a:pt x="20" y="333"/>
                        </a:lnTo>
                        <a:lnTo>
                          <a:pt x="19" y="335"/>
                        </a:lnTo>
                        <a:lnTo>
                          <a:pt x="14" y="335"/>
                        </a:lnTo>
                        <a:lnTo>
                          <a:pt x="14" y="335"/>
                        </a:lnTo>
                        <a:lnTo>
                          <a:pt x="10" y="336"/>
                        </a:lnTo>
                        <a:lnTo>
                          <a:pt x="10" y="336"/>
                        </a:lnTo>
                        <a:lnTo>
                          <a:pt x="12" y="336"/>
                        </a:lnTo>
                        <a:lnTo>
                          <a:pt x="0" y="359"/>
                        </a:lnTo>
                        <a:lnTo>
                          <a:pt x="0" y="359"/>
                        </a:lnTo>
                        <a:lnTo>
                          <a:pt x="241" y="494"/>
                        </a:lnTo>
                        <a:lnTo>
                          <a:pt x="241" y="494"/>
                        </a:lnTo>
                        <a:lnTo>
                          <a:pt x="373" y="511"/>
                        </a:lnTo>
                        <a:lnTo>
                          <a:pt x="433" y="50"/>
                        </a:lnTo>
                        <a:lnTo>
                          <a:pt x="433" y="50"/>
                        </a:lnTo>
                        <a:lnTo>
                          <a:pt x="351" y="39"/>
                        </a:lnTo>
                        <a:lnTo>
                          <a:pt x="270" y="28"/>
                        </a:lnTo>
                        <a:lnTo>
                          <a:pt x="192" y="16"/>
                        </a:lnTo>
                        <a:lnTo>
                          <a:pt x="114" y="0"/>
                        </a:lnTo>
                        <a:lnTo>
                          <a:pt x="102" y="68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6" name="Freeform 71">
                    <a:extLst>
                      <a:ext uri="{FF2B5EF4-FFF2-40B4-BE49-F238E27FC236}">
                        <a16:creationId xmlns:a16="http://schemas.microsoft.com/office/drawing/2014/main" id="{076C7E37-9B46-4232-8283-3FB1601071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19535" y="2675625"/>
                    <a:ext cx="625555" cy="427464"/>
                  </a:xfrm>
                  <a:custGeom>
                    <a:avLst/>
                    <a:gdLst>
                      <a:gd name="T0" fmla="*/ 295 w 300"/>
                      <a:gd name="T1" fmla="*/ 110 h 205"/>
                      <a:gd name="T2" fmla="*/ 290 w 300"/>
                      <a:gd name="T3" fmla="*/ 114 h 205"/>
                      <a:gd name="T4" fmla="*/ 283 w 300"/>
                      <a:gd name="T5" fmla="*/ 124 h 205"/>
                      <a:gd name="T6" fmla="*/ 276 w 300"/>
                      <a:gd name="T7" fmla="*/ 122 h 205"/>
                      <a:gd name="T8" fmla="*/ 285 w 300"/>
                      <a:gd name="T9" fmla="*/ 129 h 205"/>
                      <a:gd name="T10" fmla="*/ 291 w 300"/>
                      <a:gd name="T11" fmla="*/ 132 h 205"/>
                      <a:gd name="T12" fmla="*/ 281 w 300"/>
                      <a:gd name="T13" fmla="*/ 154 h 205"/>
                      <a:gd name="T14" fmla="*/ 269 w 300"/>
                      <a:gd name="T15" fmla="*/ 170 h 205"/>
                      <a:gd name="T16" fmla="*/ 266 w 300"/>
                      <a:gd name="T17" fmla="*/ 183 h 205"/>
                      <a:gd name="T18" fmla="*/ 266 w 300"/>
                      <a:gd name="T19" fmla="*/ 204 h 205"/>
                      <a:gd name="T20" fmla="*/ 258 w 300"/>
                      <a:gd name="T21" fmla="*/ 193 h 205"/>
                      <a:gd name="T22" fmla="*/ 254 w 300"/>
                      <a:gd name="T23" fmla="*/ 178 h 205"/>
                      <a:gd name="T24" fmla="*/ 256 w 300"/>
                      <a:gd name="T25" fmla="*/ 170 h 205"/>
                      <a:gd name="T26" fmla="*/ 256 w 300"/>
                      <a:gd name="T27" fmla="*/ 159 h 205"/>
                      <a:gd name="T28" fmla="*/ 259 w 300"/>
                      <a:gd name="T29" fmla="*/ 154 h 205"/>
                      <a:gd name="T30" fmla="*/ 266 w 300"/>
                      <a:gd name="T31" fmla="*/ 148 h 205"/>
                      <a:gd name="T32" fmla="*/ 263 w 300"/>
                      <a:gd name="T33" fmla="*/ 144 h 205"/>
                      <a:gd name="T34" fmla="*/ 256 w 300"/>
                      <a:gd name="T35" fmla="*/ 142 h 205"/>
                      <a:gd name="T36" fmla="*/ 249 w 300"/>
                      <a:gd name="T37" fmla="*/ 131 h 205"/>
                      <a:gd name="T38" fmla="*/ 246 w 300"/>
                      <a:gd name="T39" fmla="*/ 122 h 205"/>
                      <a:gd name="T40" fmla="*/ 247 w 300"/>
                      <a:gd name="T41" fmla="*/ 107 h 205"/>
                      <a:gd name="T42" fmla="*/ 234 w 300"/>
                      <a:gd name="T43" fmla="*/ 117 h 205"/>
                      <a:gd name="T44" fmla="*/ 222 w 300"/>
                      <a:gd name="T45" fmla="*/ 103 h 205"/>
                      <a:gd name="T46" fmla="*/ 212 w 300"/>
                      <a:gd name="T47" fmla="*/ 86 h 205"/>
                      <a:gd name="T48" fmla="*/ 198 w 300"/>
                      <a:gd name="T49" fmla="*/ 71 h 205"/>
                      <a:gd name="T50" fmla="*/ 213 w 300"/>
                      <a:gd name="T51" fmla="*/ 124 h 205"/>
                      <a:gd name="T52" fmla="*/ 200 w 300"/>
                      <a:gd name="T53" fmla="*/ 127 h 205"/>
                      <a:gd name="T54" fmla="*/ 185 w 300"/>
                      <a:gd name="T55" fmla="*/ 124 h 205"/>
                      <a:gd name="T56" fmla="*/ 161 w 300"/>
                      <a:gd name="T57" fmla="*/ 120 h 205"/>
                      <a:gd name="T58" fmla="*/ 154 w 300"/>
                      <a:gd name="T59" fmla="*/ 126 h 205"/>
                      <a:gd name="T60" fmla="*/ 152 w 300"/>
                      <a:gd name="T61" fmla="*/ 124 h 205"/>
                      <a:gd name="T62" fmla="*/ 159 w 300"/>
                      <a:gd name="T63" fmla="*/ 114 h 205"/>
                      <a:gd name="T64" fmla="*/ 161 w 300"/>
                      <a:gd name="T65" fmla="*/ 102 h 205"/>
                      <a:gd name="T66" fmla="*/ 159 w 300"/>
                      <a:gd name="T67" fmla="*/ 98 h 205"/>
                      <a:gd name="T68" fmla="*/ 159 w 300"/>
                      <a:gd name="T69" fmla="*/ 97 h 205"/>
                      <a:gd name="T70" fmla="*/ 159 w 300"/>
                      <a:gd name="T71" fmla="*/ 88 h 205"/>
                      <a:gd name="T72" fmla="*/ 157 w 300"/>
                      <a:gd name="T73" fmla="*/ 86 h 205"/>
                      <a:gd name="T74" fmla="*/ 142 w 300"/>
                      <a:gd name="T75" fmla="*/ 76 h 205"/>
                      <a:gd name="T76" fmla="*/ 135 w 300"/>
                      <a:gd name="T77" fmla="*/ 75 h 205"/>
                      <a:gd name="T78" fmla="*/ 134 w 300"/>
                      <a:gd name="T79" fmla="*/ 75 h 205"/>
                      <a:gd name="T80" fmla="*/ 132 w 300"/>
                      <a:gd name="T81" fmla="*/ 71 h 205"/>
                      <a:gd name="T82" fmla="*/ 130 w 300"/>
                      <a:gd name="T83" fmla="*/ 68 h 205"/>
                      <a:gd name="T84" fmla="*/ 129 w 300"/>
                      <a:gd name="T85" fmla="*/ 64 h 205"/>
                      <a:gd name="T86" fmla="*/ 129 w 300"/>
                      <a:gd name="T87" fmla="*/ 61 h 205"/>
                      <a:gd name="T88" fmla="*/ 125 w 300"/>
                      <a:gd name="T89" fmla="*/ 59 h 205"/>
                      <a:gd name="T90" fmla="*/ 117 w 300"/>
                      <a:gd name="T91" fmla="*/ 59 h 205"/>
                      <a:gd name="T92" fmla="*/ 115 w 300"/>
                      <a:gd name="T93" fmla="*/ 59 h 205"/>
                      <a:gd name="T94" fmla="*/ 113 w 300"/>
                      <a:gd name="T95" fmla="*/ 56 h 205"/>
                      <a:gd name="T96" fmla="*/ 110 w 300"/>
                      <a:gd name="T97" fmla="*/ 53 h 205"/>
                      <a:gd name="T98" fmla="*/ 106 w 300"/>
                      <a:gd name="T99" fmla="*/ 51 h 205"/>
                      <a:gd name="T100" fmla="*/ 98 w 300"/>
                      <a:gd name="T101" fmla="*/ 49 h 205"/>
                      <a:gd name="T102" fmla="*/ 79 w 300"/>
                      <a:gd name="T103" fmla="*/ 44 h 205"/>
                      <a:gd name="T104" fmla="*/ 73 w 300"/>
                      <a:gd name="T105" fmla="*/ 46 h 205"/>
                      <a:gd name="T106" fmla="*/ 67 w 300"/>
                      <a:gd name="T107" fmla="*/ 46 h 205"/>
                      <a:gd name="T108" fmla="*/ 61 w 300"/>
                      <a:gd name="T109" fmla="*/ 44 h 205"/>
                      <a:gd name="T110" fmla="*/ 37 w 300"/>
                      <a:gd name="T111" fmla="*/ 53 h 205"/>
                      <a:gd name="T112" fmla="*/ 22 w 300"/>
                      <a:gd name="T113" fmla="*/ 66 h 205"/>
                      <a:gd name="T114" fmla="*/ 10 w 300"/>
                      <a:gd name="T115" fmla="*/ 83 h 205"/>
                      <a:gd name="T116" fmla="*/ 3 w 300"/>
                      <a:gd name="T117" fmla="*/ 76 h 205"/>
                      <a:gd name="T118" fmla="*/ 230 w 300"/>
                      <a:gd name="T119" fmla="*/ 0 h 205"/>
                      <a:gd name="T120" fmla="*/ 298 w 300"/>
                      <a:gd name="T121" fmla="*/ 100 h 2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00" h="205">
                        <a:moveTo>
                          <a:pt x="298" y="100"/>
                        </a:moveTo>
                        <a:lnTo>
                          <a:pt x="298" y="100"/>
                        </a:lnTo>
                        <a:lnTo>
                          <a:pt x="297" y="103"/>
                        </a:lnTo>
                        <a:lnTo>
                          <a:pt x="297" y="107"/>
                        </a:lnTo>
                        <a:lnTo>
                          <a:pt x="297" y="107"/>
                        </a:lnTo>
                        <a:lnTo>
                          <a:pt x="297" y="110"/>
                        </a:lnTo>
                        <a:lnTo>
                          <a:pt x="295" y="110"/>
                        </a:lnTo>
                        <a:lnTo>
                          <a:pt x="293" y="110"/>
                        </a:lnTo>
                        <a:lnTo>
                          <a:pt x="293" y="110"/>
                        </a:lnTo>
                        <a:lnTo>
                          <a:pt x="293" y="109"/>
                        </a:lnTo>
                        <a:lnTo>
                          <a:pt x="293" y="109"/>
                        </a:lnTo>
                        <a:lnTo>
                          <a:pt x="291" y="110"/>
                        </a:lnTo>
                        <a:lnTo>
                          <a:pt x="290" y="114"/>
                        </a:lnTo>
                        <a:lnTo>
                          <a:pt x="290" y="114"/>
                        </a:lnTo>
                        <a:lnTo>
                          <a:pt x="288" y="117"/>
                        </a:lnTo>
                        <a:lnTo>
                          <a:pt x="288" y="117"/>
                        </a:lnTo>
                        <a:lnTo>
                          <a:pt x="285" y="120"/>
                        </a:lnTo>
                        <a:lnTo>
                          <a:pt x="285" y="120"/>
                        </a:lnTo>
                        <a:lnTo>
                          <a:pt x="285" y="122"/>
                        </a:lnTo>
                        <a:lnTo>
                          <a:pt x="283" y="124"/>
                        </a:lnTo>
                        <a:lnTo>
                          <a:pt x="283" y="124"/>
                        </a:lnTo>
                        <a:lnTo>
                          <a:pt x="283" y="120"/>
                        </a:lnTo>
                        <a:lnTo>
                          <a:pt x="281" y="119"/>
                        </a:lnTo>
                        <a:lnTo>
                          <a:pt x="281" y="117"/>
                        </a:lnTo>
                        <a:lnTo>
                          <a:pt x="281" y="117"/>
                        </a:lnTo>
                        <a:lnTo>
                          <a:pt x="278" y="117"/>
                        </a:lnTo>
                        <a:lnTo>
                          <a:pt x="278" y="119"/>
                        </a:lnTo>
                        <a:lnTo>
                          <a:pt x="276" y="122"/>
                        </a:lnTo>
                        <a:lnTo>
                          <a:pt x="276" y="122"/>
                        </a:lnTo>
                        <a:lnTo>
                          <a:pt x="276" y="126"/>
                        </a:lnTo>
                        <a:lnTo>
                          <a:pt x="280" y="129"/>
                        </a:lnTo>
                        <a:lnTo>
                          <a:pt x="280" y="129"/>
                        </a:lnTo>
                        <a:lnTo>
                          <a:pt x="285" y="132"/>
                        </a:lnTo>
                        <a:lnTo>
                          <a:pt x="285" y="132"/>
                        </a:lnTo>
                        <a:lnTo>
                          <a:pt x="285" y="129"/>
                        </a:lnTo>
                        <a:lnTo>
                          <a:pt x="286" y="126"/>
                        </a:lnTo>
                        <a:lnTo>
                          <a:pt x="286" y="126"/>
                        </a:lnTo>
                        <a:lnTo>
                          <a:pt x="288" y="124"/>
                        </a:lnTo>
                        <a:lnTo>
                          <a:pt x="290" y="126"/>
                        </a:lnTo>
                        <a:lnTo>
                          <a:pt x="291" y="129"/>
                        </a:lnTo>
                        <a:lnTo>
                          <a:pt x="291" y="129"/>
                        </a:lnTo>
                        <a:lnTo>
                          <a:pt x="291" y="132"/>
                        </a:lnTo>
                        <a:lnTo>
                          <a:pt x="290" y="134"/>
                        </a:lnTo>
                        <a:lnTo>
                          <a:pt x="285" y="139"/>
                        </a:lnTo>
                        <a:lnTo>
                          <a:pt x="285" y="139"/>
                        </a:lnTo>
                        <a:lnTo>
                          <a:pt x="281" y="142"/>
                        </a:lnTo>
                        <a:lnTo>
                          <a:pt x="281" y="146"/>
                        </a:lnTo>
                        <a:lnTo>
                          <a:pt x="281" y="151"/>
                        </a:lnTo>
                        <a:lnTo>
                          <a:pt x="281" y="154"/>
                        </a:lnTo>
                        <a:lnTo>
                          <a:pt x="281" y="154"/>
                        </a:lnTo>
                        <a:lnTo>
                          <a:pt x="278" y="161"/>
                        </a:lnTo>
                        <a:lnTo>
                          <a:pt x="271" y="165"/>
                        </a:lnTo>
                        <a:lnTo>
                          <a:pt x="271" y="165"/>
                        </a:lnTo>
                        <a:lnTo>
                          <a:pt x="269" y="166"/>
                        </a:lnTo>
                        <a:lnTo>
                          <a:pt x="269" y="166"/>
                        </a:lnTo>
                        <a:lnTo>
                          <a:pt x="269" y="170"/>
                        </a:lnTo>
                        <a:lnTo>
                          <a:pt x="273" y="173"/>
                        </a:lnTo>
                        <a:lnTo>
                          <a:pt x="274" y="176"/>
                        </a:lnTo>
                        <a:lnTo>
                          <a:pt x="274" y="176"/>
                        </a:lnTo>
                        <a:lnTo>
                          <a:pt x="271" y="176"/>
                        </a:lnTo>
                        <a:lnTo>
                          <a:pt x="268" y="176"/>
                        </a:lnTo>
                        <a:lnTo>
                          <a:pt x="266" y="180"/>
                        </a:lnTo>
                        <a:lnTo>
                          <a:pt x="266" y="183"/>
                        </a:lnTo>
                        <a:lnTo>
                          <a:pt x="266" y="183"/>
                        </a:lnTo>
                        <a:lnTo>
                          <a:pt x="269" y="190"/>
                        </a:lnTo>
                        <a:lnTo>
                          <a:pt x="269" y="190"/>
                        </a:lnTo>
                        <a:lnTo>
                          <a:pt x="269" y="193"/>
                        </a:lnTo>
                        <a:lnTo>
                          <a:pt x="268" y="197"/>
                        </a:lnTo>
                        <a:lnTo>
                          <a:pt x="268" y="197"/>
                        </a:lnTo>
                        <a:lnTo>
                          <a:pt x="266" y="204"/>
                        </a:lnTo>
                        <a:lnTo>
                          <a:pt x="263" y="205"/>
                        </a:lnTo>
                        <a:lnTo>
                          <a:pt x="259" y="205"/>
                        </a:lnTo>
                        <a:lnTo>
                          <a:pt x="259" y="205"/>
                        </a:lnTo>
                        <a:lnTo>
                          <a:pt x="258" y="204"/>
                        </a:lnTo>
                        <a:lnTo>
                          <a:pt x="256" y="200"/>
                        </a:lnTo>
                        <a:lnTo>
                          <a:pt x="258" y="193"/>
                        </a:lnTo>
                        <a:lnTo>
                          <a:pt x="258" y="193"/>
                        </a:lnTo>
                        <a:lnTo>
                          <a:pt x="256" y="187"/>
                        </a:lnTo>
                        <a:lnTo>
                          <a:pt x="252" y="182"/>
                        </a:lnTo>
                        <a:lnTo>
                          <a:pt x="252" y="182"/>
                        </a:lnTo>
                        <a:lnTo>
                          <a:pt x="254" y="182"/>
                        </a:lnTo>
                        <a:lnTo>
                          <a:pt x="254" y="182"/>
                        </a:lnTo>
                        <a:lnTo>
                          <a:pt x="254" y="178"/>
                        </a:lnTo>
                        <a:lnTo>
                          <a:pt x="254" y="178"/>
                        </a:lnTo>
                        <a:lnTo>
                          <a:pt x="252" y="176"/>
                        </a:lnTo>
                        <a:lnTo>
                          <a:pt x="252" y="175"/>
                        </a:lnTo>
                        <a:lnTo>
                          <a:pt x="252" y="173"/>
                        </a:lnTo>
                        <a:lnTo>
                          <a:pt x="252" y="173"/>
                        </a:lnTo>
                        <a:lnTo>
                          <a:pt x="256" y="171"/>
                        </a:lnTo>
                        <a:lnTo>
                          <a:pt x="256" y="170"/>
                        </a:lnTo>
                        <a:lnTo>
                          <a:pt x="256" y="170"/>
                        </a:lnTo>
                        <a:lnTo>
                          <a:pt x="254" y="166"/>
                        </a:lnTo>
                        <a:lnTo>
                          <a:pt x="252" y="163"/>
                        </a:lnTo>
                        <a:lnTo>
                          <a:pt x="252" y="163"/>
                        </a:lnTo>
                        <a:lnTo>
                          <a:pt x="254" y="161"/>
                        </a:lnTo>
                        <a:lnTo>
                          <a:pt x="254" y="161"/>
                        </a:lnTo>
                        <a:lnTo>
                          <a:pt x="256" y="161"/>
                        </a:lnTo>
                        <a:lnTo>
                          <a:pt x="256" y="159"/>
                        </a:lnTo>
                        <a:lnTo>
                          <a:pt x="256" y="159"/>
                        </a:lnTo>
                        <a:lnTo>
                          <a:pt x="254" y="156"/>
                        </a:lnTo>
                        <a:lnTo>
                          <a:pt x="254" y="156"/>
                        </a:lnTo>
                        <a:lnTo>
                          <a:pt x="256" y="154"/>
                        </a:lnTo>
                        <a:lnTo>
                          <a:pt x="256" y="154"/>
                        </a:lnTo>
                        <a:lnTo>
                          <a:pt x="258" y="154"/>
                        </a:lnTo>
                        <a:lnTo>
                          <a:pt x="259" y="154"/>
                        </a:lnTo>
                        <a:lnTo>
                          <a:pt x="259" y="154"/>
                        </a:lnTo>
                        <a:lnTo>
                          <a:pt x="261" y="151"/>
                        </a:lnTo>
                        <a:lnTo>
                          <a:pt x="261" y="151"/>
                        </a:lnTo>
                        <a:lnTo>
                          <a:pt x="264" y="151"/>
                        </a:lnTo>
                        <a:lnTo>
                          <a:pt x="264" y="151"/>
                        </a:lnTo>
                        <a:lnTo>
                          <a:pt x="266" y="148"/>
                        </a:lnTo>
                        <a:lnTo>
                          <a:pt x="266" y="148"/>
                        </a:lnTo>
                        <a:lnTo>
                          <a:pt x="269" y="146"/>
                        </a:lnTo>
                        <a:lnTo>
                          <a:pt x="271" y="146"/>
                        </a:lnTo>
                        <a:lnTo>
                          <a:pt x="271" y="144"/>
                        </a:lnTo>
                        <a:lnTo>
                          <a:pt x="271" y="144"/>
                        </a:lnTo>
                        <a:lnTo>
                          <a:pt x="269" y="142"/>
                        </a:lnTo>
                        <a:lnTo>
                          <a:pt x="266" y="142"/>
                        </a:lnTo>
                        <a:lnTo>
                          <a:pt x="263" y="144"/>
                        </a:lnTo>
                        <a:lnTo>
                          <a:pt x="263" y="144"/>
                        </a:lnTo>
                        <a:lnTo>
                          <a:pt x="263" y="139"/>
                        </a:lnTo>
                        <a:lnTo>
                          <a:pt x="263" y="139"/>
                        </a:lnTo>
                        <a:lnTo>
                          <a:pt x="259" y="139"/>
                        </a:lnTo>
                        <a:lnTo>
                          <a:pt x="258" y="142"/>
                        </a:lnTo>
                        <a:lnTo>
                          <a:pt x="258" y="142"/>
                        </a:lnTo>
                        <a:lnTo>
                          <a:pt x="256" y="142"/>
                        </a:lnTo>
                        <a:lnTo>
                          <a:pt x="256" y="142"/>
                        </a:lnTo>
                        <a:lnTo>
                          <a:pt x="254" y="137"/>
                        </a:lnTo>
                        <a:lnTo>
                          <a:pt x="254" y="137"/>
                        </a:lnTo>
                        <a:lnTo>
                          <a:pt x="254" y="134"/>
                        </a:lnTo>
                        <a:lnTo>
                          <a:pt x="254" y="134"/>
                        </a:lnTo>
                        <a:lnTo>
                          <a:pt x="252" y="132"/>
                        </a:lnTo>
                        <a:lnTo>
                          <a:pt x="249" y="131"/>
                        </a:lnTo>
                        <a:lnTo>
                          <a:pt x="249" y="131"/>
                        </a:lnTo>
                        <a:lnTo>
                          <a:pt x="251" y="127"/>
                        </a:lnTo>
                        <a:lnTo>
                          <a:pt x="251" y="124"/>
                        </a:lnTo>
                        <a:lnTo>
                          <a:pt x="251" y="124"/>
                        </a:lnTo>
                        <a:lnTo>
                          <a:pt x="246" y="124"/>
                        </a:lnTo>
                        <a:lnTo>
                          <a:pt x="246" y="124"/>
                        </a:lnTo>
                        <a:lnTo>
                          <a:pt x="246" y="122"/>
                        </a:lnTo>
                        <a:lnTo>
                          <a:pt x="247" y="120"/>
                        </a:lnTo>
                        <a:lnTo>
                          <a:pt x="249" y="119"/>
                        </a:lnTo>
                        <a:lnTo>
                          <a:pt x="249" y="119"/>
                        </a:lnTo>
                        <a:lnTo>
                          <a:pt x="249" y="114"/>
                        </a:lnTo>
                        <a:lnTo>
                          <a:pt x="247" y="110"/>
                        </a:lnTo>
                        <a:lnTo>
                          <a:pt x="247" y="110"/>
                        </a:lnTo>
                        <a:lnTo>
                          <a:pt x="247" y="107"/>
                        </a:lnTo>
                        <a:lnTo>
                          <a:pt x="244" y="105"/>
                        </a:lnTo>
                        <a:lnTo>
                          <a:pt x="244" y="105"/>
                        </a:lnTo>
                        <a:lnTo>
                          <a:pt x="241" y="105"/>
                        </a:lnTo>
                        <a:lnTo>
                          <a:pt x="237" y="107"/>
                        </a:lnTo>
                        <a:lnTo>
                          <a:pt x="237" y="110"/>
                        </a:lnTo>
                        <a:lnTo>
                          <a:pt x="235" y="115"/>
                        </a:lnTo>
                        <a:lnTo>
                          <a:pt x="234" y="117"/>
                        </a:lnTo>
                        <a:lnTo>
                          <a:pt x="230" y="115"/>
                        </a:lnTo>
                        <a:lnTo>
                          <a:pt x="230" y="115"/>
                        </a:lnTo>
                        <a:lnTo>
                          <a:pt x="227" y="115"/>
                        </a:lnTo>
                        <a:lnTo>
                          <a:pt x="225" y="114"/>
                        </a:lnTo>
                        <a:lnTo>
                          <a:pt x="224" y="109"/>
                        </a:lnTo>
                        <a:lnTo>
                          <a:pt x="224" y="109"/>
                        </a:lnTo>
                        <a:lnTo>
                          <a:pt x="222" y="103"/>
                        </a:lnTo>
                        <a:lnTo>
                          <a:pt x="220" y="100"/>
                        </a:lnTo>
                        <a:lnTo>
                          <a:pt x="220" y="100"/>
                        </a:lnTo>
                        <a:lnTo>
                          <a:pt x="217" y="98"/>
                        </a:lnTo>
                        <a:lnTo>
                          <a:pt x="213" y="97"/>
                        </a:lnTo>
                        <a:lnTo>
                          <a:pt x="213" y="97"/>
                        </a:lnTo>
                        <a:lnTo>
                          <a:pt x="212" y="92"/>
                        </a:lnTo>
                        <a:lnTo>
                          <a:pt x="212" y="86"/>
                        </a:lnTo>
                        <a:lnTo>
                          <a:pt x="212" y="86"/>
                        </a:lnTo>
                        <a:lnTo>
                          <a:pt x="210" y="78"/>
                        </a:lnTo>
                        <a:lnTo>
                          <a:pt x="207" y="73"/>
                        </a:lnTo>
                        <a:lnTo>
                          <a:pt x="203" y="71"/>
                        </a:lnTo>
                        <a:lnTo>
                          <a:pt x="203" y="71"/>
                        </a:lnTo>
                        <a:lnTo>
                          <a:pt x="200" y="69"/>
                        </a:lnTo>
                        <a:lnTo>
                          <a:pt x="198" y="71"/>
                        </a:lnTo>
                        <a:lnTo>
                          <a:pt x="195" y="75"/>
                        </a:lnTo>
                        <a:lnTo>
                          <a:pt x="193" y="81"/>
                        </a:lnTo>
                        <a:lnTo>
                          <a:pt x="195" y="86"/>
                        </a:lnTo>
                        <a:lnTo>
                          <a:pt x="195" y="86"/>
                        </a:lnTo>
                        <a:lnTo>
                          <a:pt x="212" y="120"/>
                        </a:lnTo>
                        <a:lnTo>
                          <a:pt x="212" y="120"/>
                        </a:lnTo>
                        <a:lnTo>
                          <a:pt x="213" y="124"/>
                        </a:lnTo>
                        <a:lnTo>
                          <a:pt x="215" y="127"/>
                        </a:lnTo>
                        <a:lnTo>
                          <a:pt x="213" y="131"/>
                        </a:lnTo>
                        <a:lnTo>
                          <a:pt x="208" y="132"/>
                        </a:lnTo>
                        <a:lnTo>
                          <a:pt x="208" y="132"/>
                        </a:lnTo>
                        <a:lnTo>
                          <a:pt x="205" y="132"/>
                        </a:lnTo>
                        <a:lnTo>
                          <a:pt x="203" y="131"/>
                        </a:lnTo>
                        <a:lnTo>
                          <a:pt x="200" y="127"/>
                        </a:lnTo>
                        <a:lnTo>
                          <a:pt x="198" y="122"/>
                        </a:lnTo>
                        <a:lnTo>
                          <a:pt x="195" y="120"/>
                        </a:lnTo>
                        <a:lnTo>
                          <a:pt x="195" y="120"/>
                        </a:lnTo>
                        <a:lnTo>
                          <a:pt x="191" y="119"/>
                        </a:lnTo>
                        <a:lnTo>
                          <a:pt x="190" y="120"/>
                        </a:lnTo>
                        <a:lnTo>
                          <a:pt x="185" y="124"/>
                        </a:lnTo>
                        <a:lnTo>
                          <a:pt x="185" y="124"/>
                        </a:lnTo>
                        <a:lnTo>
                          <a:pt x="181" y="124"/>
                        </a:lnTo>
                        <a:lnTo>
                          <a:pt x="179" y="122"/>
                        </a:lnTo>
                        <a:lnTo>
                          <a:pt x="179" y="122"/>
                        </a:lnTo>
                        <a:lnTo>
                          <a:pt x="174" y="122"/>
                        </a:lnTo>
                        <a:lnTo>
                          <a:pt x="169" y="122"/>
                        </a:lnTo>
                        <a:lnTo>
                          <a:pt x="166" y="122"/>
                        </a:lnTo>
                        <a:lnTo>
                          <a:pt x="161" y="120"/>
                        </a:lnTo>
                        <a:lnTo>
                          <a:pt x="161" y="120"/>
                        </a:lnTo>
                        <a:lnTo>
                          <a:pt x="161" y="124"/>
                        </a:lnTo>
                        <a:lnTo>
                          <a:pt x="162" y="127"/>
                        </a:lnTo>
                        <a:lnTo>
                          <a:pt x="162" y="127"/>
                        </a:lnTo>
                        <a:lnTo>
                          <a:pt x="159" y="127"/>
                        </a:lnTo>
                        <a:lnTo>
                          <a:pt x="159" y="127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4" y="126"/>
                        </a:lnTo>
                        <a:lnTo>
                          <a:pt x="152" y="124"/>
                        </a:lnTo>
                        <a:lnTo>
                          <a:pt x="152" y="124"/>
                        </a:lnTo>
                        <a:lnTo>
                          <a:pt x="152" y="122"/>
                        </a:lnTo>
                        <a:lnTo>
                          <a:pt x="152" y="122"/>
                        </a:lnTo>
                        <a:lnTo>
                          <a:pt x="156" y="117"/>
                        </a:lnTo>
                        <a:lnTo>
                          <a:pt x="159" y="114"/>
                        </a:lnTo>
                        <a:lnTo>
                          <a:pt x="159" y="114"/>
                        </a:lnTo>
                        <a:lnTo>
                          <a:pt x="159" y="114"/>
                        </a:lnTo>
                        <a:lnTo>
                          <a:pt x="159" y="114"/>
                        </a:lnTo>
                        <a:lnTo>
                          <a:pt x="161" y="112"/>
                        </a:lnTo>
                        <a:lnTo>
                          <a:pt x="161" y="112"/>
                        </a:lnTo>
                        <a:lnTo>
                          <a:pt x="161" y="110"/>
                        </a:lnTo>
                        <a:lnTo>
                          <a:pt x="161" y="110"/>
                        </a:lnTo>
                        <a:lnTo>
                          <a:pt x="161" y="109"/>
                        </a:lnTo>
                        <a:lnTo>
                          <a:pt x="161" y="102"/>
                        </a:lnTo>
                        <a:lnTo>
                          <a:pt x="161" y="102"/>
                        </a:lnTo>
                        <a:lnTo>
                          <a:pt x="161" y="100"/>
                        </a:lnTo>
                        <a:lnTo>
                          <a:pt x="161" y="100"/>
                        </a:lnTo>
                        <a:lnTo>
                          <a:pt x="159" y="100"/>
                        </a:lnTo>
                        <a:lnTo>
                          <a:pt x="159" y="100"/>
                        </a:lnTo>
                        <a:lnTo>
                          <a:pt x="159" y="100"/>
                        </a:lnTo>
                        <a:lnTo>
                          <a:pt x="159" y="98"/>
                        </a:lnTo>
                        <a:lnTo>
                          <a:pt x="159" y="98"/>
                        </a:lnTo>
                        <a:lnTo>
                          <a:pt x="159" y="98"/>
                        </a:lnTo>
                        <a:lnTo>
                          <a:pt x="159" y="98"/>
                        </a:lnTo>
                        <a:lnTo>
                          <a:pt x="159" y="97"/>
                        </a:lnTo>
                        <a:lnTo>
                          <a:pt x="159" y="97"/>
                        </a:lnTo>
                        <a:lnTo>
                          <a:pt x="159" y="97"/>
                        </a:lnTo>
                        <a:lnTo>
                          <a:pt x="159" y="97"/>
                        </a:lnTo>
                        <a:lnTo>
                          <a:pt x="161" y="95"/>
                        </a:lnTo>
                        <a:lnTo>
                          <a:pt x="161" y="95"/>
                        </a:lnTo>
                        <a:lnTo>
                          <a:pt x="161" y="92"/>
                        </a:lnTo>
                        <a:lnTo>
                          <a:pt x="161" y="92"/>
                        </a:lnTo>
                        <a:lnTo>
                          <a:pt x="161" y="90"/>
                        </a:lnTo>
                        <a:lnTo>
                          <a:pt x="161" y="90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57" y="86"/>
                        </a:lnTo>
                        <a:lnTo>
                          <a:pt x="157" y="86"/>
                        </a:lnTo>
                        <a:lnTo>
                          <a:pt x="156" y="85"/>
                        </a:lnTo>
                        <a:lnTo>
                          <a:pt x="156" y="85"/>
                        </a:lnTo>
                        <a:lnTo>
                          <a:pt x="149" y="83"/>
                        </a:lnTo>
                        <a:lnTo>
                          <a:pt x="149" y="83"/>
                        </a:lnTo>
                        <a:lnTo>
                          <a:pt x="144" y="78"/>
                        </a:lnTo>
                        <a:lnTo>
                          <a:pt x="142" y="76"/>
                        </a:lnTo>
                        <a:lnTo>
                          <a:pt x="139" y="75"/>
                        </a:lnTo>
                        <a:lnTo>
                          <a:pt x="139" y="75"/>
                        </a:lnTo>
                        <a:lnTo>
                          <a:pt x="135" y="75"/>
                        </a:lnTo>
                        <a:lnTo>
                          <a:pt x="135" y="75"/>
                        </a:lnTo>
                        <a:lnTo>
                          <a:pt x="135" y="75"/>
                        </a:lnTo>
                        <a:lnTo>
                          <a:pt x="135" y="75"/>
                        </a:lnTo>
                        <a:lnTo>
                          <a:pt x="135" y="75"/>
                        </a:lnTo>
                        <a:lnTo>
                          <a:pt x="135" y="75"/>
                        </a:lnTo>
                        <a:lnTo>
                          <a:pt x="134" y="75"/>
                        </a:lnTo>
                        <a:lnTo>
                          <a:pt x="134" y="75"/>
                        </a:lnTo>
                        <a:lnTo>
                          <a:pt x="134" y="75"/>
                        </a:lnTo>
                        <a:lnTo>
                          <a:pt x="134" y="75"/>
                        </a:lnTo>
                        <a:lnTo>
                          <a:pt x="134" y="75"/>
                        </a:lnTo>
                        <a:lnTo>
                          <a:pt x="134" y="75"/>
                        </a:lnTo>
                        <a:lnTo>
                          <a:pt x="134" y="73"/>
                        </a:lnTo>
                        <a:lnTo>
                          <a:pt x="134" y="73"/>
                        </a:lnTo>
                        <a:lnTo>
                          <a:pt x="132" y="73"/>
                        </a:lnTo>
                        <a:lnTo>
                          <a:pt x="132" y="73"/>
                        </a:lnTo>
                        <a:lnTo>
                          <a:pt x="132" y="71"/>
                        </a:lnTo>
                        <a:lnTo>
                          <a:pt x="132" y="71"/>
                        </a:lnTo>
                        <a:lnTo>
                          <a:pt x="132" y="71"/>
                        </a:lnTo>
                        <a:lnTo>
                          <a:pt x="130" y="71"/>
                        </a:lnTo>
                        <a:lnTo>
                          <a:pt x="130" y="71"/>
                        </a:lnTo>
                        <a:lnTo>
                          <a:pt x="130" y="71"/>
                        </a:lnTo>
                        <a:lnTo>
                          <a:pt x="130" y="69"/>
                        </a:lnTo>
                        <a:lnTo>
                          <a:pt x="130" y="69"/>
                        </a:lnTo>
                        <a:lnTo>
                          <a:pt x="130" y="68"/>
                        </a:lnTo>
                        <a:lnTo>
                          <a:pt x="130" y="68"/>
                        </a:lnTo>
                        <a:lnTo>
                          <a:pt x="130" y="68"/>
                        </a:lnTo>
                        <a:lnTo>
                          <a:pt x="130" y="68"/>
                        </a:lnTo>
                        <a:lnTo>
                          <a:pt x="129" y="66"/>
                        </a:lnTo>
                        <a:lnTo>
                          <a:pt x="129" y="66"/>
                        </a:lnTo>
                        <a:lnTo>
                          <a:pt x="129" y="66"/>
                        </a:lnTo>
                        <a:lnTo>
                          <a:pt x="129" y="64"/>
                        </a:lnTo>
                        <a:lnTo>
                          <a:pt x="129" y="64"/>
                        </a:lnTo>
                        <a:lnTo>
                          <a:pt x="129" y="63"/>
                        </a:lnTo>
                        <a:lnTo>
                          <a:pt x="129" y="63"/>
                        </a:lnTo>
                        <a:lnTo>
                          <a:pt x="129" y="63"/>
                        </a:lnTo>
                        <a:lnTo>
                          <a:pt x="129" y="63"/>
                        </a:lnTo>
                        <a:lnTo>
                          <a:pt x="129" y="63"/>
                        </a:lnTo>
                        <a:lnTo>
                          <a:pt x="129" y="61"/>
                        </a:lnTo>
                        <a:lnTo>
                          <a:pt x="129" y="61"/>
                        </a:lnTo>
                        <a:lnTo>
                          <a:pt x="129" y="61"/>
                        </a:lnTo>
                        <a:lnTo>
                          <a:pt x="127" y="61"/>
                        </a:lnTo>
                        <a:lnTo>
                          <a:pt x="127" y="61"/>
                        </a:lnTo>
                        <a:lnTo>
                          <a:pt x="127" y="59"/>
                        </a:lnTo>
                        <a:lnTo>
                          <a:pt x="127" y="59"/>
                        </a:lnTo>
                        <a:lnTo>
                          <a:pt x="127" y="59"/>
                        </a:lnTo>
                        <a:lnTo>
                          <a:pt x="125" y="59"/>
                        </a:lnTo>
                        <a:lnTo>
                          <a:pt x="125" y="59"/>
                        </a:lnTo>
                        <a:lnTo>
                          <a:pt x="125" y="59"/>
                        </a:lnTo>
                        <a:lnTo>
                          <a:pt x="123" y="59"/>
                        </a:lnTo>
                        <a:lnTo>
                          <a:pt x="123" y="59"/>
                        </a:lnTo>
                        <a:lnTo>
                          <a:pt x="120" y="58"/>
                        </a:lnTo>
                        <a:lnTo>
                          <a:pt x="117" y="59"/>
                        </a:lnTo>
                        <a:lnTo>
                          <a:pt x="117" y="59"/>
                        </a:lnTo>
                        <a:lnTo>
                          <a:pt x="117" y="59"/>
                        </a:lnTo>
                        <a:lnTo>
                          <a:pt x="117" y="59"/>
                        </a:lnTo>
                        <a:lnTo>
                          <a:pt x="117" y="59"/>
                        </a:lnTo>
                        <a:lnTo>
                          <a:pt x="117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5" y="59"/>
                        </a:lnTo>
                        <a:lnTo>
                          <a:pt x="113" y="56"/>
                        </a:lnTo>
                        <a:lnTo>
                          <a:pt x="113" y="56"/>
                        </a:lnTo>
                        <a:lnTo>
                          <a:pt x="113" y="56"/>
                        </a:lnTo>
                        <a:lnTo>
                          <a:pt x="113" y="56"/>
                        </a:lnTo>
                        <a:lnTo>
                          <a:pt x="112" y="54"/>
                        </a:lnTo>
                        <a:lnTo>
                          <a:pt x="112" y="54"/>
                        </a:lnTo>
                        <a:lnTo>
                          <a:pt x="112" y="54"/>
                        </a:lnTo>
                        <a:lnTo>
                          <a:pt x="112" y="54"/>
                        </a:lnTo>
                        <a:lnTo>
                          <a:pt x="110" y="53"/>
                        </a:lnTo>
                        <a:lnTo>
                          <a:pt x="110" y="53"/>
                        </a:lnTo>
                        <a:lnTo>
                          <a:pt x="108" y="51"/>
                        </a:lnTo>
                        <a:lnTo>
                          <a:pt x="108" y="51"/>
                        </a:lnTo>
                        <a:lnTo>
                          <a:pt x="106" y="51"/>
                        </a:lnTo>
                        <a:lnTo>
                          <a:pt x="106" y="51"/>
                        </a:lnTo>
                        <a:lnTo>
                          <a:pt x="106" y="51"/>
                        </a:lnTo>
                        <a:lnTo>
                          <a:pt x="106" y="51"/>
                        </a:lnTo>
                        <a:lnTo>
                          <a:pt x="100" y="49"/>
                        </a:lnTo>
                        <a:lnTo>
                          <a:pt x="100" y="49"/>
                        </a:lnTo>
                        <a:lnTo>
                          <a:pt x="100" y="49"/>
                        </a:lnTo>
                        <a:lnTo>
                          <a:pt x="100" y="49"/>
                        </a:lnTo>
                        <a:lnTo>
                          <a:pt x="98" y="49"/>
                        </a:lnTo>
                        <a:lnTo>
                          <a:pt x="98" y="49"/>
                        </a:lnTo>
                        <a:lnTo>
                          <a:pt x="98" y="49"/>
                        </a:lnTo>
                        <a:lnTo>
                          <a:pt x="98" y="49"/>
                        </a:lnTo>
                        <a:lnTo>
                          <a:pt x="93" y="44"/>
                        </a:lnTo>
                        <a:lnTo>
                          <a:pt x="93" y="44"/>
                        </a:lnTo>
                        <a:lnTo>
                          <a:pt x="86" y="44"/>
                        </a:lnTo>
                        <a:lnTo>
                          <a:pt x="86" y="44"/>
                        </a:lnTo>
                        <a:lnTo>
                          <a:pt x="79" y="44"/>
                        </a:lnTo>
                        <a:lnTo>
                          <a:pt x="79" y="44"/>
                        </a:lnTo>
                        <a:lnTo>
                          <a:pt x="76" y="46"/>
                        </a:lnTo>
                        <a:lnTo>
                          <a:pt x="76" y="46"/>
                        </a:lnTo>
                        <a:lnTo>
                          <a:pt x="74" y="46"/>
                        </a:lnTo>
                        <a:lnTo>
                          <a:pt x="74" y="46"/>
                        </a:lnTo>
                        <a:lnTo>
                          <a:pt x="74" y="46"/>
                        </a:lnTo>
                        <a:lnTo>
                          <a:pt x="74" y="46"/>
                        </a:lnTo>
                        <a:lnTo>
                          <a:pt x="73" y="46"/>
                        </a:lnTo>
                        <a:lnTo>
                          <a:pt x="73" y="46"/>
                        </a:lnTo>
                        <a:lnTo>
                          <a:pt x="69" y="46"/>
                        </a:lnTo>
                        <a:lnTo>
                          <a:pt x="69" y="46"/>
                        </a:lnTo>
                        <a:lnTo>
                          <a:pt x="69" y="46"/>
                        </a:lnTo>
                        <a:lnTo>
                          <a:pt x="69" y="46"/>
                        </a:lnTo>
                        <a:lnTo>
                          <a:pt x="67" y="46"/>
                        </a:lnTo>
                        <a:lnTo>
                          <a:pt x="67" y="46"/>
                        </a:lnTo>
                        <a:lnTo>
                          <a:pt x="64" y="46"/>
                        </a:lnTo>
                        <a:lnTo>
                          <a:pt x="64" y="46"/>
                        </a:lnTo>
                        <a:lnTo>
                          <a:pt x="62" y="46"/>
                        </a:lnTo>
                        <a:lnTo>
                          <a:pt x="62" y="46"/>
                        </a:lnTo>
                        <a:lnTo>
                          <a:pt x="62" y="46"/>
                        </a:lnTo>
                        <a:lnTo>
                          <a:pt x="62" y="46"/>
                        </a:lnTo>
                        <a:lnTo>
                          <a:pt x="61" y="44"/>
                        </a:lnTo>
                        <a:lnTo>
                          <a:pt x="61" y="44"/>
                        </a:lnTo>
                        <a:lnTo>
                          <a:pt x="59" y="44"/>
                        </a:lnTo>
                        <a:lnTo>
                          <a:pt x="59" y="44"/>
                        </a:lnTo>
                        <a:lnTo>
                          <a:pt x="50" y="46"/>
                        </a:lnTo>
                        <a:lnTo>
                          <a:pt x="40" y="51"/>
                        </a:lnTo>
                        <a:lnTo>
                          <a:pt x="40" y="51"/>
                        </a:lnTo>
                        <a:lnTo>
                          <a:pt x="37" y="53"/>
                        </a:lnTo>
                        <a:lnTo>
                          <a:pt x="34" y="56"/>
                        </a:lnTo>
                        <a:lnTo>
                          <a:pt x="34" y="56"/>
                        </a:lnTo>
                        <a:lnTo>
                          <a:pt x="30" y="59"/>
                        </a:lnTo>
                        <a:lnTo>
                          <a:pt x="28" y="64"/>
                        </a:lnTo>
                        <a:lnTo>
                          <a:pt x="28" y="64"/>
                        </a:lnTo>
                        <a:lnTo>
                          <a:pt x="25" y="66"/>
                        </a:lnTo>
                        <a:lnTo>
                          <a:pt x="22" y="66"/>
                        </a:lnTo>
                        <a:lnTo>
                          <a:pt x="18" y="68"/>
                        </a:lnTo>
                        <a:lnTo>
                          <a:pt x="15" y="69"/>
                        </a:lnTo>
                        <a:lnTo>
                          <a:pt x="15" y="69"/>
                        </a:lnTo>
                        <a:lnTo>
                          <a:pt x="13" y="75"/>
                        </a:lnTo>
                        <a:lnTo>
                          <a:pt x="13" y="80"/>
                        </a:lnTo>
                        <a:lnTo>
                          <a:pt x="13" y="80"/>
                        </a:lnTo>
                        <a:lnTo>
                          <a:pt x="10" y="83"/>
                        </a:lnTo>
                        <a:lnTo>
                          <a:pt x="6" y="85"/>
                        </a:lnTo>
                        <a:lnTo>
                          <a:pt x="6" y="85"/>
                        </a:lnTo>
                        <a:lnTo>
                          <a:pt x="6" y="86"/>
                        </a:lnTo>
                        <a:lnTo>
                          <a:pt x="5" y="88"/>
                        </a:lnTo>
                        <a:lnTo>
                          <a:pt x="5" y="88"/>
                        </a:lnTo>
                        <a:lnTo>
                          <a:pt x="3" y="76"/>
                        </a:lnTo>
                        <a:lnTo>
                          <a:pt x="3" y="76"/>
                        </a:lnTo>
                        <a:lnTo>
                          <a:pt x="1" y="61"/>
                        </a:lnTo>
                        <a:lnTo>
                          <a:pt x="1" y="61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0" y="41"/>
                        </a:lnTo>
                        <a:lnTo>
                          <a:pt x="213" y="3"/>
                        </a:lnTo>
                        <a:lnTo>
                          <a:pt x="230" y="0"/>
                        </a:lnTo>
                        <a:lnTo>
                          <a:pt x="247" y="81"/>
                        </a:lnTo>
                        <a:lnTo>
                          <a:pt x="290" y="69"/>
                        </a:lnTo>
                        <a:lnTo>
                          <a:pt x="290" y="69"/>
                        </a:lnTo>
                        <a:lnTo>
                          <a:pt x="297" y="85"/>
                        </a:lnTo>
                        <a:lnTo>
                          <a:pt x="300" y="93"/>
                        </a:lnTo>
                        <a:lnTo>
                          <a:pt x="300" y="97"/>
                        </a:lnTo>
                        <a:lnTo>
                          <a:pt x="298" y="100"/>
                        </a:lnTo>
                        <a:lnTo>
                          <a:pt x="298" y="10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7" name="Freeform 72">
                    <a:extLst>
                      <a:ext uri="{FF2B5EF4-FFF2-40B4-BE49-F238E27FC236}">
                        <a16:creationId xmlns:a16="http://schemas.microsoft.com/office/drawing/2014/main" id="{821C3EA3-5BAD-432C-B256-9CB2E37D49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971753" y="2771544"/>
                    <a:ext cx="2084" cy="0"/>
                  </a:xfrm>
                  <a:custGeom>
                    <a:avLst/>
                    <a:gdLst>
                      <a:gd name="T0" fmla="*/ 1 w 1"/>
                      <a:gd name="T1" fmla="*/ 1 w 1"/>
                      <a:gd name="T2" fmla="*/ 1 w 1"/>
                      <a:gd name="T3" fmla="*/ 0 w 1"/>
                      <a:gd name="T4" fmla="*/ 0 w 1"/>
                      <a:gd name="T5" fmla="*/ 1 w 1"/>
                      <a:gd name="T6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lnTo>
                          <a:pt x="1" y="0"/>
                        </a:ln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1" y="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8" name="Freeform 73">
                    <a:extLst>
                      <a:ext uri="{FF2B5EF4-FFF2-40B4-BE49-F238E27FC236}">
                        <a16:creationId xmlns:a16="http://schemas.microsoft.com/office/drawing/2014/main" id="{AEC639AC-EE3A-4902-BD4E-BB64BE66CB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40564" y="2781970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0 w 2"/>
                      <a:gd name="T5" fmla="*/ 0 w 2"/>
                      <a:gd name="T6" fmla="*/ 0 w 2"/>
                      <a:gd name="T7" fmla="*/ 0 w 2"/>
                      <a:gd name="T8" fmla="*/ 2 w 2"/>
                      <a:gd name="T9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  <a:cxn ang="0">
                        <a:pos x="T7" y="0"/>
                      </a:cxn>
                      <a:cxn ang="0">
                        <a:pos x="T8" y="0"/>
                      </a:cxn>
                      <a:cxn ang="0">
                        <a:pos x="T9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49" name="Freeform 74">
                    <a:extLst>
                      <a:ext uri="{FF2B5EF4-FFF2-40B4-BE49-F238E27FC236}">
                        <a16:creationId xmlns:a16="http://schemas.microsoft.com/office/drawing/2014/main" id="{D50377B6-5525-4F9B-9AEE-1E06E7C7F1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59330" y="27986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0" name="Freeform 75">
                    <a:extLst>
                      <a:ext uri="{FF2B5EF4-FFF2-40B4-BE49-F238E27FC236}">
                        <a16:creationId xmlns:a16="http://schemas.microsoft.com/office/drawing/2014/main" id="{3670F6D3-A9C0-466E-83D7-E8EC6868D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59330" y="2798651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1" name="Freeform 76">
                    <a:extLst>
                      <a:ext uri="{FF2B5EF4-FFF2-40B4-BE49-F238E27FC236}">
                        <a16:creationId xmlns:a16="http://schemas.microsoft.com/office/drawing/2014/main" id="{2B88E034-FF31-471B-8319-987BDB0BC4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63500" y="2796565"/>
                    <a:ext cx="16681" cy="2085"/>
                  </a:xfrm>
                  <a:custGeom>
                    <a:avLst/>
                    <a:gdLst>
                      <a:gd name="T0" fmla="*/ 8 w 8"/>
                      <a:gd name="T1" fmla="*/ 1 h 1"/>
                      <a:gd name="T2" fmla="*/ 8 w 8"/>
                      <a:gd name="T3" fmla="*/ 1 h 1"/>
                      <a:gd name="T4" fmla="*/ 6 w 8"/>
                      <a:gd name="T5" fmla="*/ 1 h 1"/>
                      <a:gd name="T6" fmla="*/ 6 w 8"/>
                      <a:gd name="T7" fmla="*/ 1 h 1"/>
                      <a:gd name="T8" fmla="*/ 3 w 8"/>
                      <a:gd name="T9" fmla="*/ 0 h 1"/>
                      <a:gd name="T10" fmla="*/ 0 w 8"/>
                      <a:gd name="T11" fmla="*/ 1 h 1"/>
                      <a:gd name="T12" fmla="*/ 0 w 8"/>
                      <a:gd name="T13" fmla="*/ 1 h 1"/>
                      <a:gd name="T14" fmla="*/ 0 w 8"/>
                      <a:gd name="T15" fmla="*/ 1 h 1"/>
                      <a:gd name="T16" fmla="*/ 0 w 8"/>
                      <a:gd name="T17" fmla="*/ 1 h 1"/>
                      <a:gd name="T18" fmla="*/ 0 w 8"/>
                      <a:gd name="T19" fmla="*/ 1 h 1"/>
                      <a:gd name="T20" fmla="*/ 0 w 8"/>
                      <a:gd name="T21" fmla="*/ 1 h 1"/>
                      <a:gd name="T22" fmla="*/ 3 w 8"/>
                      <a:gd name="T23" fmla="*/ 0 h 1"/>
                      <a:gd name="T24" fmla="*/ 6 w 8"/>
                      <a:gd name="T25" fmla="*/ 1 h 1"/>
                      <a:gd name="T26" fmla="*/ 6 w 8"/>
                      <a:gd name="T27" fmla="*/ 1 h 1"/>
                      <a:gd name="T28" fmla="*/ 8 w 8"/>
                      <a:gd name="T29" fmla="*/ 1 h 1"/>
                      <a:gd name="T30" fmla="*/ 8 w 8"/>
                      <a:gd name="T3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" h="1">
                        <a:moveTo>
                          <a:pt x="8" y="1"/>
                        </a:moveTo>
                        <a:lnTo>
                          <a:pt x="8" y="1"/>
                        </a:lnTo>
                        <a:lnTo>
                          <a:pt x="6" y="1"/>
                        </a:lnTo>
                        <a:lnTo>
                          <a:pt x="6" y="1"/>
                        </a:lnTo>
                        <a:lnTo>
                          <a:pt x="3" y="0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0" y="1"/>
                        </a:lnTo>
                        <a:lnTo>
                          <a:pt x="3" y="0"/>
                        </a:lnTo>
                        <a:lnTo>
                          <a:pt x="6" y="1"/>
                        </a:lnTo>
                        <a:lnTo>
                          <a:pt x="6" y="1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2" name="Freeform 77">
                    <a:extLst>
                      <a:ext uri="{FF2B5EF4-FFF2-40B4-BE49-F238E27FC236}">
                        <a16:creationId xmlns:a16="http://schemas.microsoft.com/office/drawing/2014/main" id="{BDD1DE2F-2446-4E55-A694-6A7F893FD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80182" y="2798651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3" name="Freeform 78">
                    <a:extLst>
                      <a:ext uri="{FF2B5EF4-FFF2-40B4-BE49-F238E27FC236}">
                        <a16:creationId xmlns:a16="http://schemas.microsoft.com/office/drawing/2014/main" id="{9C36FFE7-B9A2-4538-A80C-39755194FF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84353" y="2802822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4" name="Freeform 79">
                    <a:extLst>
                      <a:ext uri="{FF2B5EF4-FFF2-40B4-BE49-F238E27FC236}">
                        <a16:creationId xmlns:a16="http://schemas.microsoft.com/office/drawing/2014/main" id="{39CEB537-42DD-4509-B7FD-99D1B55FF1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90608" y="2819503"/>
                    <a:ext cx="0" cy="4171"/>
                  </a:xfrm>
                  <a:custGeom>
                    <a:avLst/>
                    <a:gdLst>
                      <a:gd name="T0" fmla="*/ 2 h 2"/>
                      <a:gd name="T1" fmla="*/ 2 h 2"/>
                      <a:gd name="T2" fmla="*/ 0 h 2"/>
                      <a:gd name="T3" fmla="*/ 0 h 2"/>
                      <a:gd name="T4" fmla="*/ 2 h 2"/>
                      <a:gd name="T5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5" name="Freeform 80">
                    <a:extLst>
                      <a:ext uri="{FF2B5EF4-FFF2-40B4-BE49-F238E27FC236}">
                        <a16:creationId xmlns:a16="http://schemas.microsoft.com/office/drawing/2014/main" id="{5180FCBE-0EFE-4717-9897-FC69D5AC37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90608" y="2823672"/>
                    <a:ext cx="4171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0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6" name="Freeform 81">
                    <a:extLst>
                      <a:ext uri="{FF2B5EF4-FFF2-40B4-BE49-F238E27FC236}">
                        <a16:creationId xmlns:a16="http://schemas.microsoft.com/office/drawing/2014/main" id="{2857DC48-ADC6-4A58-9641-3132A1878D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94780" y="2823672"/>
                    <a:ext cx="4171" cy="8341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2 w 2"/>
                      <a:gd name="T3" fmla="*/ 4 h 4"/>
                      <a:gd name="T4" fmla="*/ 0 w 2"/>
                      <a:gd name="T5" fmla="*/ 2 h 4"/>
                      <a:gd name="T6" fmla="*/ 0 w 2"/>
                      <a:gd name="T7" fmla="*/ 2 h 4"/>
                      <a:gd name="T8" fmla="*/ 0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2 h 4"/>
                      <a:gd name="T14" fmla="*/ 0 w 2"/>
                      <a:gd name="T15" fmla="*/ 2 h 4"/>
                      <a:gd name="T16" fmla="*/ 2 w 2"/>
                      <a:gd name="T17" fmla="*/ 2 h 4"/>
                      <a:gd name="T18" fmla="*/ 2 w 2"/>
                      <a:gd name="T19" fmla="*/ 2 h 4"/>
                      <a:gd name="T20" fmla="*/ 2 w 2"/>
                      <a:gd name="T21" fmla="*/ 4 h 4"/>
                      <a:gd name="T22" fmla="*/ 2 w 2"/>
                      <a:gd name="T2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7" name="Freeform 82">
                    <a:extLst>
                      <a:ext uri="{FF2B5EF4-FFF2-40B4-BE49-F238E27FC236}">
                        <a16:creationId xmlns:a16="http://schemas.microsoft.com/office/drawing/2014/main" id="{87137C5D-BA23-4E23-BF7D-84C93E4D8E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36482" y="2930017"/>
                    <a:ext cx="4171" cy="8341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2 w 2"/>
                      <a:gd name="T3" fmla="*/ 4 h 4"/>
                      <a:gd name="T4" fmla="*/ 0 w 2"/>
                      <a:gd name="T5" fmla="*/ 2 h 4"/>
                      <a:gd name="T6" fmla="*/ 0 w 2"/>
                      <a:gd name="T7" fmla="*/ 2 h 4"/>
                      <a:gd name="T8" fmla="*/ 0 w 2"/>
                      <a:gd name="T9" fmla="*/ 0 h 4"/>
                      <a:gd name="T10" fmla="*/ 0 w 2"/>
                      <a:gd name="T11" fmla="*/ 0 h 4"/>
                      <a:gd name="T12" fmla="*/ 0 w 2"/>
                      <a:gd name="T13" fmla="*/ 2 h 4"/>
                      <a:gd name="T14" fmla="*/ 0 w 2"/>
                      <a:gd name="T15" fmla="*/ 2 h 4"/>
                      <a:gd name="T16" fmla="*/ 2 w 2"/>
                      <a:gd name="T17" fmla="*/ 4 h 4"/>
                      <a:gd name="T18" fmla="*/ 2 w 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lnTo>
                          <a:pt x="2" y="4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8" name="Freeform 83">
                    <a:extLst>
                      <a:ext uri="{FF2B5EF4-FFF2-40B4-BE49-F238E27FC236}">
                        <a16:creationId xmlns:a16="http://schemas.microsoft.com/office/drawing/2014/main" id="{7491801C-AC95-4FDA-A578-71DE8E01A3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01034" y="2832014"/>
                    <a:ext cx="45873" cy="22937"/>
                  </a:xfrm>
                  <a:custGeom>
                    <a:avLst/>
                    <a:gdLst>
                      <a:gd name="T0" fmla="*/ 22 w 22"/>
                      <a:gd name="T1" fmla="*/ 11 h 11"/>
                      <a:gd name="T2" fmla="*/ 22 w 22"/>
                      <a:gd name="T3" fmla="*/ 11 h 11"/>
                      <a:gd name="T4" fmla="*/ 21 w 22"/>
                      <a:gd name="T5" fmla="*/ 10 h 11"/>
                      <a:gd name="T6" fmla="*/ 21 w 22"/>
                      <a:gd name="T7" fmla="*/ 10 h 11"/>
                      <a:gd name="T8" fmla="*/ 14 w 22"/>
                      <a:gd name="T9" fmla="*/ 8 h 11"/>
                      <a:gd name="T10" fmla="*/ 14 w 22"/>
                      <a:gd name="T11" fmla="*/ 8 h 11"/>
                      <a:gd name="T12" fmla="*/ 9 w 22"/>
                      <a:gd name="T13" fmla="*/ 3 h 11"/>
                      <a:gd name="T14" fmla="*/ 7 w 22"/>
                      <a:gd name="T15" fmla="*/ 1 h 11"/>
                      <a:gd name="T16" fmla="*/ 4 w 22"/>
                      <a:gd name="T17" fmla="*/ 0 h 11"/>
                      <a:gd name="T18" fmla="*/ 4 w 22"/>
                      <a:gd name="T19" fmla="*/ 0 h 11"/>
                      <a:gd name="T20" fmla="*/ 0 w 22"/>
                      <a:gd name="T21" fmla="*/ 0 h 11"/>
                      <a:gd name="T22" fmla="*/ 0 w 22"/>
                      <a:gd name="T23" fmla="*/ 0 h 11"/>
                      <a:gd name="T24" fmla="*/ 0 w 22"/>
                      <a:gd name="T25" fmla="*/ 0 h 11"/>
                      <a:gd name="T26" fmla="*/ 0 w 22"/>
                      <a:gd name="T27" fmla="*/ 0 h 11"/>
                      <a:gd name="T28" fmla="*/ 0 w 22"/>
                      <a:gd name="T29" fmla="*/ 0 h 11"/>
                      <a:gd name="T30" fmla="*/ 0 w 22"/>
                      <a:gd name="T31" fmla="*/ 0 h 11"/>
                      <a:gd name="T32" fmla="*/ 4 w 22"/>
                      <a:gd name="T33" fmla="*/ 0 h 11"/>
                      <a:gd name="T34" fmla="*/ 4 w 22"/>
                      <a:gd name="T35" fmla="*/ 0 h 11"/>
                      <a:gd name="T36" fmla="*/ 7 w 22"/>
                      <a:gd name="T37" fmla="*/ 1 h 11"/>
                      <a:gd name="T38" fmla="*/ 9 w 22"/>
                      <a:gd name="T39" fmla="*/ 3 h 11"/>
                      <a:gd name="T40" fmla="*/ 14 w 22"/>
                      <a:gd name="T41" fmla="*/ 8 h 11"/>
                      <a:gd name="T42" fmla="*/ 14 w 22"/>
                      <a:gd name="T43" fmla="*/ 8 h 11"/>
                      <a:gd name="T44" fmla="*/ 21 w 22"/>
                      <a:gd name="T45" fmla="*/ 10 h 11"/>
                      <a:gd name="T46" fmla="*/ 21 w 22"/>
                      <a:gd name="T47" fmla="*/ 10 h 11"/>
                      <a:gd name="T48" fmla="*/ 22 w 22"/>
                      <a:gd name="T49" fmla="*/ 11 h 11"/>
                      <a:gd name="T50" fmla="*/ 22 w 22"/>
                      <a:gd name="T51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22" h="11">
                        <a:moveTo>
                          <a:pt x="22" y="11"/>
                        </a:moveTo>
                        <a:lnTo>
                          <a:pt x="22" y="11"/>
                        </a:lnTo>
                        <a:lnTo>
                          <a:pt x="21" y="10"/>
                        </a:lnTo>
                        <a:lnTo>
                          <a:pt x="21" y="10"/>
                        </a:lnTo>
                        <a:lnTo>
                          <a:pt x="14" y="8"/>
                        </a:lnTo>
                        <a:lnTo>
                          <a:pt x="14" y="8"/>
                        </a:lnTo>
                        <a:lnTo>
                          <a:pt x="9" y="3"/>
                        </a:lnTo>
                        <a:lnTo>
                          <a:pt x="7" y="1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7" y="1"/>
                        </a:lnTo>
                        <a:lnTo>
                          <a:pt x="9" y="3"/>
                        </a:lnTo>
                        <a:lnTo>
                          <a:pt x="14" y="8"/>
                        </a:lnTo>
                        <a:lnTo>
                          <a:pt x="14" y="8"/>
                        </a:lnTo>
                        <a:lnTo>
                          <a:pt x="21" y="10"/>
                        </a:lnTo>
                        <a:lnTo>
                          <a:pt x="21" y="10"/>
                        </a:lnTo>
                        <a:lnTo>
                          <a:pt x="22" y="11"/>
                        </a:lnTo>
                        <a:lnTo>
                          <a:pt x="22" y="1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59" name="Freeform 84">
                    <a:extLst>
                      <a:ext uri="{FF2B5EF4-FFF2-40B4-BE49-F238E27FC236}">
                        <a16:creationId xmlns:a16="http://schemas.microsoft.com/office/drawing/2014/main" id="{DB60F4DF-3466-4FFF-918D-07E867CFF1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51078" y="2859122"/>
                    <a:ext cx="4171" cy="8341"/>
                  </a:xfrm>
                  <a:custGeom>
                    <a:avLst/>
                    <a:gdLst>
                      <a:gd name="T0" fmla="*/ 2 w 2"/>
                      <a:gd name="T1" fmla="*/ 4 h 4"/>
                      <a:gd name="T2" fmla="*/ 2 w 2"/>
                      <a:gd name="T3" fmla="*/ 4 h 4"/>
                      <a:gd name="T4" fmla="*/ 2 w 2"/>
                      <a:gd name="T5" fmla="*/ 2 h 4"/>
                      <a:gd name="T6" fmla="*/ 2 w 2"/>
                      <a:gd name="T7" fmla="*/ 2 h 4"/>
                      <a:gd name="T8" fmla="*/ 0 w 2"/>
                      <a:gd name="T9" fmla="*/ 0 h 4"/>
                      <a:gd name="T10" fmla="*/ 0 w 2"/>
                      <a:gd name="T11" fmla="*/ 0 h 4"/>
                      <a:gd name="T12" fmla="*/ 2 w 2"/>
                      <a:gd name="T13" fmla="*/ 2 h 4"/>
                      <a:gd name="T14" fmla="*/ 2 w 2"/>
                      <a:gd name="T15" fmla="*/ 2 h 4"/>
                      <a:gd name="T16" fmla="*/ 2 w 2"/>
                      <a:gd name="T17" fmla="*/ 4 h 4"/>
                      <a:gd name="T18" fmla="*/ 2 w 2"/>
                      <a:gd name="T19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" h="4">
                        <a:moveTo>
                          <a:pt x="2" y="4"/>
                        </a:moveTo>
                        <a:lnTo>
                          <a:pt x="2" y="4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" y="2"/>
                        </a:lnTo>
                        <a:lnTo>
                          <a:pt x="2" y="2"/>
                        </a:lnTo>
                        <a:lnTo>
                          <a:pt x="2" y="4"/>
                        </a:lnTo>
                        <a:lnTo>
                          <a:pt x="2" y="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0" name="Freeform 85">
                    <a:extLst>
                      <a:ext uri="{FF2B5EF4-FFF2-40B4-BE49-F238E27FC236}">
                        <a16:creationId xmlns:a16="http://schemas.microsoft.com/office/drawing/2014/main" id="{4302A624-53CA-4896-8437-764287364B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55249" y="2884143"/>
                    <a:ext cx="0" cy="20852"/>
                  </a:xfrm>
                  <a:custGeom>
                    <a:avLst/>
                    <a:gdLst>
                      <a:gd name="T0" fmla="*/ 10 h 10"/>
                      <a:gd name="T1" fmla="*/ 10 h 10"/>
                      <a:gd name="T2" fmla="*/ 9 h 10"/>
                      <a:gd name="T3" fmla="*/ 2 h 10"/>
                      <a:gd name="T4" fmla="*/ 2 h 10"/>
                      <a:gd name="T5" fmla="*/ 0 h 10"/>
                      <a:gd name="T6" fmla="*/ 0 h 10"/>
                      <a:gd name="T7" fmla="*/ 2 h 10"/>
                      <a:gd name="T8" fmla="*/ 9 h 10"/>
                      <a:gd name="T9" fmla="*/ 9 h 10"/>
                      <a:gd name="T10" fmla="*/ 10 h 10"/>
                      <a:gd name="T11" fmla="*/ 10 h 10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  <a:cxn ang="0">
                        <a:pos x="0" y="T7"/>
                      </a:cxn>
                      <a:cxn ang="0">
                        <a:pos x="0" y="T8"/>
                      </a:cxn>
                      <a:cxn ang="0">
                        <a:pos x="0" y="T9"/>
                      </a:cxn>
                      <a:cxn ang="0">
                        <a:pos x="0" y="T10"/>
                      </a:cxn>
                      <a:cxn ang="0">
                        <a:pos x="0" y="T11"/>
                      </a:cxn>
                    </a:cxnLst>
                    <a:rect l="0" t="0" r="r" b="b"/>
                    <a:pathLst>
                      <a:path h="10">
                        <a:moveTo>
                          <a:pt x="0" y="10"/>
                        </a:moveTo>
                        <a:lnTo>
                          <a:pt x="0" y="10"/>
                        </a:lnTo>
                        <a:lnTo>
                          <a:pt x="0" y="9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1" name="Freeform 86">
                    <a:extLst>
                      <a:ext uri="{FF2B5EF4-FFF2-40B4-BE49-F238E27FC236}">
                        <a16:creationId xmlns:a16="http://schemas.microsoft.com/office/drawing/2014/main" id="{E8A4E912-72FD-4AEB-A3D8-5C20E9FBDA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40653" y="2938357"/>
                    <a:ext cx="16681" cy="2085"/>
                  </a:xfrm>
                  <a:custGeom>
                    <a:avLst/>
                    <a:gdLst>
                      <a:gd name="T0" fmla="*/ 8 w 8"/>
                      <a:gd name="T1" fmla="*/ 1 h 1"/>
                      <a:gd name="T2" fmla="*/ 8 w 8"/>
                      <a:gd name="T3" fmla="*/ 1 h 1"/>
                      <a:gd name="T4" fmla="*/ 5 w 8"/>
                      <a:gd name="T5" fmla="*/ 1 h 1"/>
                      <a:gd name="T6" fmla="*/ 5 w 8"/>
                      <a:gd name="T7" fmla="*/ 1 h 1"/>
                      <a:gd name="T8" fmla="*/ 0 w 8"/>
                      <a:gd name="T9" fmla="*/ 0 h 1"/>
                      <a:gd name="T10" fmla="*/ 0 w 8"/>
                      <a:gd name="T11" fmla="*/ 0 h 1"/>
                      <a:gd name="T12" fmla="*/ 5 w 8"/>
                      <a:gd name="T13" fmla="*/ 1 h 1"/>
                      <a:gd name="T14" fmla="*/ 5 w 8"/>
                      <a:gd name="T15" fmla="*/ 1 h 1"/>
                      <a:gd name="T16" fmla="*/ 8 w 8"/>
                      <a:gd name="T17" fmla="*/ 1 h 1"/>
                      <a:gd name="T18" fmla="*/ 8 w 8"/>
                      <a:gd name="T1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" h="1">
                        <a:moveTo>
                          <a:pt x="8" y="1"/>
                        </a:moveTo>
                        <a:lnTo>
                          <a:pt x="8" y="1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5" y="1"/>
                        </a:lnTo>
                        <a:lnTo>
                          <a:pt x="5" y="1"/>
                        </a:lnTo>
                        <a:lnTo>
                          <a:pt x="8" y="1"/>
                        </a:lnTo>
                        <a:lnTo>
                          <a:pt x="8" y="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2" name="Freeform 87">
                    <a:extLst>
                      <a:ext uri="{FF2B5EF4-FFF2-40B4-BE49-F238E27FC236}">
                        <a16:creationId xmlns:a16="http://schemas.microsoft.com/office/drawing/2014/main" id="{5104DF4F-085E-4771-B5E6-6E8647791A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561860" y="1595500"/>
                    <a:ext cx="237712" cy="481678"/>
                  </a:xfrm>
                  <a:custGeom>
                    <a:avLst/>
                    <a:gdLst>
                      <a:gd name="T0" fmla="*/ 93 w 114"/>
                      <a:gd name="T1" fmla="*/ 144 h 231"/>
                      <a:gd name="T2" fmla="*/ 92 w 114"/>
                      <a:gd name="T3" fmla="*/ 139 h 231"/>
                      <a:gd name="T4" fmla="*/ 83 w 114"/>
                      <a:gd name="T5" fmla="*/ 134 h 231"/>
                      <a:gd name="T6" fmla="*/ 80 w 114"/>
                      <a:gd name="T7" fmla="*/ 126 h 231"/>
                      <a:gd name="T8" fmla="*/ 78 w 114"/>
                      <a:gd name="T9" fmla="*/ 122 h 231"/>
                      <a:gd name="T10" fmla="*/ 44 w 114"/>
                      <a:gd name="T11" fmla="*/ 0 h 231"/>
                      <a:gd name="T12" fmla="*/ 39 w 114"/>
                      <a:gd name="T13" fmla="*/ 4 h 231"/>
                      <a:gd name="T14" fmla="*/ 34 w 114"/>
                      <a:gd name="T15" fmla="*/ 2 h 231"/>
                      <a:gd name="T16" fmla="*/ 32 w 114"/>
                      <a:gd name="T17" fmla="*/ 7 h 231"/>
                      <a:gd name="T18" fmla="*/ 25 w 114"/>
                      <a:gd name="T19" fmla="*/ 9 h 231"/>
                      <a:gd name="T20" fmla="*/ 24 w 114"/>
                      <a:gd name="T21" fmla="*/ 24 h 231"/>
                      <a:gd name="T22" fmla="*/ 15 w 114"/>
                      <a:gd name="T23" fmla="*/ 31 h 231"/>
                      <a:gd name="T24" fmla="*/ 15 w 114"/>
                      <a:gd name="T25" fmla="*/ 34 h 231"/>
                      <a:gd name="T26" fmla="*/ 20 w 114"/>
                      <a:gd name="T27" fmla="*/ 41 h 231"/>
                      <a:gd name="T28" fmla="*/ 20 w 114"/>
                      <a:gd name="T29" fmla="*/ 46 h 231"/>
                      <a:gd name="T30" fmla="*/ 17 w 114"/>
                      <a:gd name="T31" fmla="*/ 53 h 231"/>
                      <a:gd name="T32" fmla="*/ 19 w 114"/>
                      <a:gd name="T33" fmla="*/ 61 h 231"/>
                      <a:gd name="T34" fmla="*/ 19 w 114"/>
                      <a:gd name="T35" fmla="*/ 73 h 231"/>
                      <a:gd name="T36" fmla="*/ 8 w 114"/>
                      <a:gd name="T37" fmla="*/ 90 h 231"/>
                      <a:gd name="T38" fmla="*/ 2 w 114"/>
                      <a:gd name="T39" fmla="*/ 95 h 231"/>
                      <a:gd name="T40" fmla="*/ 2 w 114"/>
                      <a:gd name="T41" fmla="*/ 107 h 231"/>
                      <a:gd name="T42" fmla="*/ 5 w 114"/>
                      <a:gd name="T43" fmla="*/ 116 h 231"/>
                      <a:gd name="T44" fmla="*/ 2 w 114"/>
                      <a:gd name="T45" fmla="*/ 133 h 231"/>
                      <a:gd name="T46" fmla="*/ 3 w 114"/>
                      <a:gd name="T47" fmla="*/ 141 h 231"/>
                      <a:gd name="T48" fmla="*/ 2 w 114"/>
                      <a:gd name="T49" fmla="*/ 153 h 231"/>
                      <a:gd name="T50" fmla="*/ 2 w 114"/>
                      <a:gd name="T51" fmla="*/ 161 h 231"/>
                      <a:gd name="T52" fmla="*/ 5 w 114"/>
                      <a:gd name="T53" fmla="*/ 167 h 231"/>
                      <a:gd name="T54" fmla="*/ 3 w 114"/>
                      <a:gd name="T55" fmla="*/ 173 h 231"/>
                      <a:gd name="T56" fmla="*/ 3 w 114"/>
                      <a:gd name="T57" fmla="*/ 182 h 231"/>
                      <a:gd name="T58" fmla="*/ 5 w 114"/>
                      <a:gd name="T59" fmla="*/ 192 h 231"/>
                      <a:gd name="T60" fmla="*/ 3 w 114"/>
                      <a:gd name="T61" fmla="*/ 206 h 231"/>
                      <a:gd name="T62" fmla="*/ 10 w 114"/>
                      <a:gd name="T63" fmla="*/ 224 h 231"/>
                      <a:gd name="T64" fmla="*/ 10 w 114"/>
                      <a:gd name="T65" fmla="*/ 231 h 231"/>
                      <a:gd name="T66" fmla="*/ 76 w 114"/>
                      <a:gd name="T67" fmla="*/ 214 h 231"/>
                      <a:gd name="T68" fmla="*/ 83 w 114"/>
                      <a:gd name="T69" fmla="*/ 211 h 231"/>
                      <a:gd name="T70" fmla="*/ 98 w 114"/>
                      <a:gd name="T71" fmla="*/ 194 h 231"/>
                      <a:gd name="T72" fmla="*/ 112 w 114"/>
                      <a:gd name="T73" fmla="*/ 182 h 231"/>
                      <a:gd name="T74" fmla="*/ 114 w 114"/>
                      <a:gd name="T75" fmla="*/ 177 h 231"/>
                      <a:gd name="T76" fmla="*/ 114 w 114"/>
                      <a:gd name="T77" fmla="*/ 163 h 231"/>
                      <a:gd name="T78" fmla="*/ 114 w 114"/>
                      <a:gd name="T79" fmla="*/ 163 h 231"/>
                      <a:gd name="T80" fmla="*/ 102 w 114"/>
                      <a:gd name="T81" fmla="*/ 158 h 231"/>
                      <a:gd name="T82" fmla="*/ 95 w 114"/>
                      <a:gd name="T83" fmla="*/ 151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14" h="231">
                        <a:moveTo>
                          <a:pt x="95" y="150"/>
                        </a:moveTo>
                        <a:lnTo>
                          <a:pt x="95" y="150"/>
                        </a:lnTo>
                        <a:lnTo>
                          <a:pt x="93" y="144"/>
                        </a:lnTo>
                        <a:lnTo>
                          <a:pt x="92" y="141"/>
                        </a:lnTo>
                        <a:lnTo>
                          <a:pt x="92" y="139"/>
                        </a:lnTo>
                        <a:lnTo>
                          <a:pt x="92" y="139"/>
                        </a:lnTo>
                        <a:lnTo>
                          <a:pt x="86" y="138"/>
                        </a:lnTo>
                        <a:lnTo>
                          <a:pt x="83" y="134"/>
                        </a:lnTo>
                        <a:lnTo>
                          <a:pt x="83" y="134"/>
                        </a:lnTo>
                        <a:lnTo>
                          <a:pt x="81" y="131"/>
                        </a:lnTo>
                        <a:lnTo>
                          <a:pt x="81" y="131"/>
                        </a:lnTo>
                        <a:lnTo>
                          <a:pt x="80" y="126"/>
                        </a:lnTo>
                        <a:lnTo>
                          <a:pt x="80" y="126"/>
                        </a:lnTo>
                        <a:lnTo>
                          <a:pt x="78" y="122"/>
                        </a:lnTo>
                        <a:lnTo>
                          <a:pt x="78" y="122"/>
                        </a:lnTo>
                        <a:lnTo>
                          <a:pt x="76" y="117"/>
                        </a:lnTo>
                        <a:lnTo>
                          <a:pt x="44" y="0"/>
                        </a:lnTo>
                        <a:lnTo>
                          <a:pt x="44" y="0"/>
                        </a:lnTo>
                        <a:lnTo>
                          <a:pt x="42" y="2"/>
                        </a:lnTo>
                        <a:lnTo>
                          <a:pt x="39" y="4"/>
                        </a:lnTo>
                        <a:lnTo>
                          <a:pt x="39" y="4"/>
                        </a:lnTo>
                        <a:lnTo>
                          <a:pt x="37" y="2"/>
                        </a:lnTo>
                        <a:lnTo>
                          <a:pt x="34" y="2"/>
                        </a:lnTo>
                        <a:lnTo>
                          <a:pt x="34" y="2"/>
                        </a:lnTo>
                        <a:lnTo>
                          <a:pt x="34" y="4"/>
                        </a:lnTo>
                        <a:lnTo>
                          <a:pt x="32" y="7"/>
                        </a:lnTo>
                        <a:lnTo>
                          <a:pt x="32" y="7"/>
                        </a:lnTo>
                        <a:lnTo>
                          <a:pt x="29" y="7"/>
                        </a:lnTo>
                        <a:lnTo>
                          <a:pt x="27" y="7"/>
                        </a:lnTo>
                        <a:lnTo>
                          <a:pt x="25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24" y="24"/>
                        </a:lnTo>
                        <a:lnTo>
                          <a:pt x="24" y="24"/>
                        </a:lnTo>
                        <a:lnTo>
                          <a:pt x="20" y="27"/>
                        </a:lnTo>
                        <a:lnTo>
                          <a:pt x="15" y="31"/>
                        </a:lnTo>
                        <a:lnTo>
                          <a:pt x="15" y="31"/>
                        </a:lnTo>
                        <a:lnTo>
                          <a:pt x="15" y="34"/>
                        </a:lnTo>
                        <a:lnTo>
                          <a:pt x="15" y="34"/>
                        </a:lnTo>
                        <a:lnTo>
                          <a:pt x="19" y="38"/>
                        </a:lnTo>
                        <a:lnTo>
                          <a:pt x="20" y="41"/>
                        </a:lnTo>
                        <a:lnTo>
                          <a:pt x="20" y="41"/>
                        </a:lnTo>
                        <a:lnTo>
                          <a:pt x="20" y="44"/>
                        </a:lnTo>
                        <a:lnTo>
                          <a:pt x="20" y="46"/>
                        </a:lnTo>
                        <a:lnTo>
                          <a:pt x="20" y="46"/>
                        </a:lnTo>
                        <a:lnTo>
                          <a:pt x="19" y="49"/>
                        </a:lnTo>
                        <a:lnTo>
                          <a:pt x="19" y="49"/>
                        </a:lnTo>
                        <a:lnTo>
                          <a:pt x="17" y="53"/>
                        </a:lnTo>
                        <a:lnTo>
                          <a:pt x="19" y="58"/>
                        </a:lnTo>
                        <a:lnTo>
                          <a:pt x="19" y="58"/>
                        </a:lnTo>
                        <a:lnTo>
                          <a:pt x="19" y="61"/>
                        </a:lnTo>
                        <a:lnTo>
                          <a:pt x="19" y="66"/>
                        </a:lnTo>
                        <a:lnTo>
                          <a:pt x="19" y="66"/>
                        </a:lnTo>
                        <a:lnTo>
                          <a:pt x="19" y="73"/>
                        </a:lnTo>
                        <a:lnTo>
                          <a:pt x="15" y="78"/>
                        </a:lnTo>
                        <a:lnTo>
                          <a:pt x="8" y="90"/>
                        </a:lnTo>
                        <a:lnTo>
                          <a:pt x="8" y="90"/>
                        </a:lnTo>
                        <a:lnTo>
                          <a:pt x="5" y="92"/>
                        </a:lnTo>
                        <a:lnTo>
                          <a:pt x="2" y="95"/>
                        </a:lnTo>
                        <a:lnTo>
                          <a:pt x="2" y="95"/>
                        </a:lnTo>
                        <a:lnTo>
                          <a:pt x="0" y="99"/>
                        </a:lnTo>
                        <a:lnTo>
                          <a:pt x="0" y="100"/>
                        </a:lnTo>
                        <a:lnTo>
                          <a:pt x="2" y="107"/>
                        </a:lnTo>
                        <a:lnTo>
                          <a:pt x="2" y="107"/>
                        </a:lnTo>
                        <a:lnTo>
                          <a:pt x="5" y="116"/>
                        </a:lnTo>
                        <a:lnTo>
                          <a:pt x="5" y="116"/>
                        </a:lnTo>
                        <a:lnTo>
                          <a:pt x="5" y="119"/>
                        </a:lnTo>
                        <a:lnTo>
                          <a:pt x="3" y="124"/>
                        </a:lnTo>
                        <a:lnTo>
                          <a:pt x="2" y="133"/>
                        </a:lnTo>
                        <a:lnTo>
                          <a:pt x="2" y="133"/>
                        </a:lnTo>
                        <a:lnTo>
                          <a:pt x="2" y="138"/>
                        </a:lnTo>
                        <a:lnTo>
                          <a:pt x="3" y="141"/>
                        </a:lnTo>
                        <a:lnTo>
                          <a:pt x="3" y="141"/>
                        </a:lnTo>
                        <a:lnTo>
                          <a:pt x="3" y="146"/>
                        </a:lnTo>
                        <a:lnTo>
                          <a:pt x="2" y="153"/>
                        </a:lnTo>
                        <a:lnTo>
                          <a:pt x="2" y="153"/>
                        </a:lnTo>
                        <a:lnTo>
                          <a:pt x="2" y="156"/>
                        </a:lnTo>
                        <a:lnTo>
                          <a:pt x="2" y="161"/>
                        </a:lnTo>
                        <a:lnTo>
                          <a:pt x="2" y="161"/>
                        </a:lnTo>
                        <a:lnTo>
                          <a:pt x="3" y="165"/>
                        </a:lnTo>
                        <a:lnTo>
                          <a:pt x="5" y="167"/>
                        </a:lnTo>
                        <a:lnTo>
                          <a:pt x="5" y="168"/>
                        </a:lnTo>
                        <a:lnTo>
                          <a:pt x="5" y="168"/>
                        </a:lnTo>
                        <a:lnTo>
                          <a:pt x="3" y="173"/>
                        </a:lnTo>
                        <a:lnTo>
                          <a:pt x="3" y="177"/>
                        </a:lnTo>
                        <a:lnTo>
                          <a:pt x="3" y="177"/>
                        </a:lnTo>
                        <a:lnTo>
                          <a:pt x="3" y="182"/>
                        </a:lnTo>
                        <a:lnTo>
                          <a:pt x="5" y="187"/>
                        </a:lnTo>
                        <a:lnTo>
                          <a:pt x="5" y="187"/>
                        </a:lnTo>
                        <a:lnTo>
                          <a:pt x="5" y="192"/>
                        </a:lnTo>
                        <a:lnTo>
                          <a:pt x="5" y="197"/>
                        </a:lnTo>
                        <a:lnTo>
                          <a:pt x="3" y="201"/>
                        </a:lnTo>
                        <a:lnTo>
                          <a:pt x="3" y="206"/>
                        </a:lnTo>
                        <a:lnTo>
                          <a:pt x="3" y="206"/>
                        </a:lnTo>
                        <a:lnTo>
                          <a:pt x="7" y="216"/>
                        </a:lnTo>
                        <a:lnTo>
                          <a:pt x="10" y="224"/>
                        </a:lnTo>
                        <a:lnTo>
                          <a:pt x="10" y="224"/>
                        </a:lnTo>
                        <a:lnTo>
                          <a:pt x="10" y="231"/>
                        </a:lnTo>
                        <a:lnTo>
                          <a:pt x="10" y="231"/>
                        </a:lnTo>
                        <a:lnTo>
                          <a:pt x="49" y="223"/>
                        </a:lnTo>
                        <a:lnTo>
                          <a:pt x="76" y="214"/>
                        </a:lnTo>
                        <a:lnTo>
                          <a:pt x="76" y="214"/>
                        </a:lnTo>
                        <a:lnTo>
                          <a:pt x="80" y="212"/>
                        </a:lnTo>
                        <a:lnTo>
                          <a:pt x="83" y="211"/>
                        </a:lnTo>
                        <a:lnTo>
                          <a:pt x="83" y="211"/>
                        </a:lnTo>
                        <a:lnTo>
                          <a:pt x="93" y="199"/>
                        </a:lnTo>
                        <a:lnTo>
                          <a:pt x="93" y="199"/>
                        </a:lnTo>
                        <a:lnTo>
                          <a:pt x="98" y="194"/>
                        </a:lnTo>
                        <a:lnTo>
                          <a:pt x="103" y="189"/>
                        </a:lnTo>
                        <a:lnTo>
                          <a:pt x="103" y="189"/>
                        </a:lnTo>
                        <a:lnTo>
                          <a:pt x="112" y="182"/>
                        </a:lnTo>
                        <a:lnTo>
                          <a:pt x="112" y="182"/>
                        </a:lnTo>
                        <a:lnTo>
                          <a:pt x="112" y="182"/>
                        </a:lnTo>
                        <a:lnTo>
                          <a:pt x="114" y="177"/>
                        </a:lnTo>
                        <a:lnTo>
                          <a:pt x="114" y="177"/>
                        </a:lnTo>
                        <a:lnTo>
                          <a:pt x="114" y="170"/>
                        </a:lnTo>
                        <a:lnTo>
                          <a:pt x="114" y="163"/>
                        </a:lnTo>
                        <a:lnTo>
                          <a:pt x="114" y="163"/>
                        </a:lnTo>
                        <a:lnTo>
                          <a:pt x="114" y="163"/>
                        </a:lnTo>
                        <a:lnTo>
                          <a:pt x="114" y="163"/>
                        </a:lnTo>
                        <a:lnTo>
                          <a:pt x="114" y="163"/>
                        </a:lnTo>
                        <a:lnTo>
                          <a:pt x="109" y="160"/>
                        </a:lnTo>
                        <a:lnTo>
                          <a:pt x="102" y="158"/>
                        </a:lnTo>
                        <a:lnTo>
                          <a:pt x="102" y="158"/>
                        </a:lnTo>
                        <a:lnTo>
                          <a:pt x="97" y="155"/>
                        </a:lnTo>
                        <a:lnTo>
                          <a:pt x="95" y="151"/>
                        </a:lnTo>
                        <a:lnTo>
                          <a:pt x="95" y="150"/>
                        </a:lnTo>
                        <a:lnTo>
                          <a:pt x="95" y="150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3" name="Freeform 88">
                    <a:extLst>
                      <a:ext uri="{FF2B5EF4-FFF2-40B4-BE49-F238E27FC236}">
                        <a16:creationId xmlns:a16="http://schemas.microsoft.com/office/drawing/2014/main" id="{E961C0C9-CE10-4F54-BCED-4D40F8E72F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484707" y="2158500"/>
                    <a:ext cx="254393" cy="223116"/>
                  </a:xfrm>
                  <a:custGeom>
                    <a:avLst/>
                    <a:gdLst>
                      <a:gd name="T0" fmla="*/ 0 w 122"/>
                      <a:gd name="T1" fmla="*/ 24 h 107"/>
                      <a:gd name="T2" fmla="*/ 0 w 122"/>
                      <a:gd name="T3" fmla="*/ 24 h 107"/>
                      <a:gd name="T4" fmla="*/ 0 w 122"/>
                      <a:gd name="T5" fmla="*/ 26 h 107"/>
                      <a:gd name="T6" fmla="*/ 18 w 122"/>
                      <a:gd name="T7" fmla="*/ 107 h 107"/>
                      <a:gd name="T8" fmla="*/ 18 w 122"/>
                      <a:gd name="T9" fmla="*/ 107 h 107"/>
                      <a:gd name="T10" fmla="*/ 20 w 122"/>
                      <a:gd name="T11" fmla="*/ 105 h 107"/>
                      <a:gd name="T12" fmla="*/ 23 w 122"/>
                      <a:gd name="T13" fmla="*/ 105 h 107"/>
                      <a:gd name="T14" fmla="*/ 23 w 122"/>
                      <a:gd name="T15" fmla="*/ 105 h 107"/>
                      <a:gd name="T16" fmla="*/ 28 w 122"/>
                      <a:gd name="T17" fmla="*/ 104 h 107"/>
                      <a:gd name="T18" fmla="*/ 32 w 122"/>
                      <a:gd name="T19" fmla="*/ 100 h 107"/>
                      <a:gd name="T20" fmla="*/ 32 w 122"/>
                      <a:gd name="T21" fmla="*/ 100 h 107"/>
                      <a:gd name="T22" fmla="*/ 34 w 122"/>
                      <a:gd name="T23" fmla="*/ 97 h 107"/>
                      <a:gd name="T24" fmla="*/ 35 w 122"/>
                      <a:gd name="T25" fmla="*/ 93 h 107"/>
                      <a:gd name="T26" fmla="*/ 35 w 122"/>
                      <a:gd name="T27" fmla="*/ 93 h 107"/>
                      <a:gd name="T28" fmla="*/ 39 w 122"/>
                      <a:gd name="T29" fmla="*/ 92 h 107"/>
                      <a:gd name="T30" fmla="*/ 44 w 122"/>
                      <a:gd name="T31" fmla="*/ 88 h 107"/>
                      <a:gd name="T32" fmla="*/ 44 w 122"/>
                      <a:gd name="T33" fmla="*/ 88 h 107"/>
                      <a:gd name="T34" fmla="*/ 47 w 122"/>
                      <a:gd name="T35" fmla="*/ 87 h 107"/>
                      <a:gd name="T36" fmla="*/ 51 w 122"/>
                      <a:gd name="T37" fmla="*/ 83 h 107"/>
                      <a:gd name="T38" fmla="*/ 51 w 122"/>
                      <a:gd name="T39" fmla="*/ 83 h 107"/>
                      <a:gd name="T40" fmla="*/ 59 w 122"/>
                      <a:gd name="T41" fmla="*/ 80 h 107"/>
                      <a:gd name="T42" fmla="*/ 67 w 122"/>
                      <a:gd name="T43" fmla="*/ 76 h 107"/>
                      <a:gd name="T44" fmla="*/ 67 w 122"/>
                      <a:gd name="T45" fmla="*/ 76 h 107"/>
                      <a:gd name="T46" fmla="*/ 84 w 122"/>
                      <a:gd name="T47" fmla="*/ 73 h 107"/>
                      <a:gd name="T48" fmla="*/ 84 w 122"/>
                      <a:gd name="T49" fmla="*/ 73 h 107"/>
                      <a:gd name="T50" fmla="*/ 86 w 122"/>
                      <a:gd name="T51" fmla="*/ 73 h 107"/>
                      <a:gd name="T52" fmla="*/ 90 w 122"/>
                      <a:gd name="T53" fmla="*/ 71 h 107"/>
                      <a:gd name="T54" fmla="*/ 90 w 122"/>
                      <a:gd name="T55" fmla="*/ 71 h 107"/>
                      <a:gd name="T56" fmla="*/ 93 w 122"/>
                      <a:gd name="T57" fmla="*/ 68 h 107"/>
                      <a:gd name="T58" fmla="*/ 93 w 122"/>
                      <a:gd name="T59" fmla="*/ 68 h 107"/>
                      <a:gd name="T60" fmla="*/ 98 w 122"/>
                      <a:gd name="T61" fmla="*/ 65 h 107"/>
                      <a:gd name="T62" fmla="*/ 98 w 122"/>
                      <a:gd name="T63" fmla="*/ 65 h 107"/>
                      <a:gd name="T64" fmla="*/ 101 w 122"/>
                      <a:gd name="T65" fmla="*/ 63 h 107"/>
                      <a:gd name="T66" fmla="*/ 101 w 122"/>
                      <a:gd name="T67" fmla="*/ 63 h 107"/>
                      <a:gd name="T68" fmla="*/ 105 w 122"/>
                      <a:gd name="T69" fmla="*/ 60 h 107"/>
                      <a:gd name="T70" fmla="*/ 110 w 122"/>
                      <a:gd name="T71" fmla="*/ 60 h 107"/>
                      <a:gd name="T72" fmla="*/ 113 w 122"/>
                      <a:gd name="T73" fmla="*/ 60 h 107"/>
                      <a:gd name="T74" fmla="*/ 118 w 122"/>
                      <a:gd name="T75" fmla="*/ 61 h 107"/>
                      <a:gd name="T76" fmla="*/ 118 w 122"/>
                      <a:gd name="T77" fmla="*/ 61 h 107"/>
                      <a:gd name="T78" fmla="*/ 122 w 122"/>
                      <a:gd name="T79" fmla="*/ 65 h 107"/>
                      <a:gd name="T80" fmla="*/ 105 w 122"/>
                      <a:gd name="T81" fmla="*/ 0 h 107"/>
                      <a:gd name="T82" fmla="*/ 105 w 122"/>
                      <a:gd name="T83" fmla="*/ 0 h 107"/>
                      <a:gd name="T84" fmla="*/ 0 w 122"/>
                      <a:gd name="T85" fmla="*/ 24 h 107"/>
                      <a:gd name="T86" fmla="*/ 0 w 122"/>
                      <a:gd name="T87" fmla="*/ 24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22" h="107">
                        <a:moveTo>
                          <a:pt x="0" y="24"/>
                        </a:moveTo>
                        <a:lnTo>
                          <a:pt x="0" y="24"/>
                        </a:lnTo>
                        <a:lnTo>
                          <a:pt x="0" y="26"/>
                        </a:lnTo>
                        <a:lnTo>
                          <a:pt x="18" y="107"/>
                        </a:lnTo>
                        <a:lnTo>
                          <a:pt x="18" y="107"/>
                        </a:lnTo>
                        <a:lnTo>
                          <a:pt x="20" y="105"/>
                        </a:lnTo>
                        <a:lnTo>
                          <a:pt x="23" y="105"/>
                        </a:lnTo>
                        <a:lnTo>
                          <a:pt x="23" y="105"/>
                        </a:lnTo>
                        <a:lnTo>
                          <a:pt x="28" y="104"/>
                        </a:lnTo>
                        <a:lnTo>
                          <a:pt x="32" y="100"/>
                        </a:lnTo>
                        <a:lnTo>
                          <a:pt x="32" y="100"/>
                        </a:lnTo>
                        <a:lnTo>
                          <a:pt x="34" y="97"/>
                        </a:lnTo>
                        <a:lnTo>
                          <a:pt x="35" y="93"/>
                        </a:lnTo>
                        <a:lnTo>
                          <a:pt x="35" y="93"/>
                        </a:lnTo>
                        <a:lnTo>
                          <a:pt x="39" y="92"/>
                        </a:lnTo>
                        <a:lnTo>
                          <a:pt x="44" y="88"/>
                        </a:lnTo>
                        <a:lnTo>
                          <a:pt x="44" y="88"/>
                        </a:lnTo>
                        <a:lnTo>
                          <a:pt x="47" y="87"/>
                        </a:lnTo>
                        <a:lnTo>
                          <a:pt x="51" y="83"/>
                        </a:lnTo>
                        <a:lnTo>
                          <a:pt x="51" y="83"/>
                        </a:lnTo>
                        <a:lnTo>
                          <a:pt x="59" y="80"/>
                        </a:lnTo>
                        <a:lnTo>
                          <a:pt x="67" y="76"/>
                        </a:lnTo>
                        <a:lnTo>
                          <a:pt x="67" y="76"/>
                        </a:lnTo>
                        <a:lnTo>
                          <a:pt x="84" y="73"/>
                        </a:lnTo>
                        <a:lnTo>
                          <a:pt x="84" y="73"/>
                        </a:lnTo>
                        <a:lnTo>
                          <a:pt x="86" y="73"/>
                        </a:lnTo>
                        <a:lnTo>
                          <a:pt x="90" y="71"/>
                        </a:lnTo>
                        <a:lnTo>
                          <a:pt x="90" y="71"/>
                        </a:lnTo>
                        <a:lnTo>
                          <a:pt x="93" y="68"/>
                        </a:lnTo>
                        <a:lnTo>
                          <a:pt x="93" y="68"/>
                        </a:lnTo>
                        <a:lnTo>
                          <a:pt x="98" y="65"/>
                        </a:lnTo>
                        <a:lnTo>
                          <a:pt x="98" y="65"/>
                        </a:lnTo>
                        <a:lnTo>
                          <a:pt x="101" y="63"/>
                        </a:lnTo>
                        <a:lnTo>
                          <a:pt x="101" y="63"/>
                        </a:lnTo>
                        <a:lnTo>
                          <a:pt x="105" y="60"/>
                        </a:lnTo>
                        <a:lnTo>
                          <a:pt x="110" y="60"/>
                        </a:lnTo>
                        <a:lnTo>
                          <a:pt x="113" y="60"/>
                        </a:lnTo>
                        <a:lnTo>
                          <a:pt x="118" y="61"/>
                        </a:lnTo>
                        <a:lnTo>
                          <a:pt x="118" y="61"/>
                        </a:lnTo>
                        <a:lnTo>
                          <a:pt x="122" y="65"/>
                        </a:lnTo>
                        <a:lnTo>
                          <a:pt x="105" y="0"/>
                        </a:lnTo>
                        <a:lnTo>
                          <a:pt x="105" y="0"/>
                        </a:lnTo>
                        <a:lnTo>
                          <a:pt x="0" y="24"/>
                        </a:lnTo>
                        <a:lnTo>
                          <a:pt x="0" y="24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 dirty="0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4" name="Freeform 89">
                    <a:extLst>
                      <a:ext uri="{FF2B5EF4-FFF2-40B4-BE49-F238E27FC236}">
                        <a16:creationId xmlns:a16="http://schemas.microsoft.com/office/drawing/2014/main" id="{0680593A-3DA8-4232-BF44-1ABD8F47B0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49924" y="1812359"/>
                    <a:ext cx="519210" cy="711048"/>
                  </a:xfrm>
                  <a:custGeom>
                    <a:avLst/>
                    <a:gdLst>
                      <a:gd name="T0" fmla="*/ 239 w 249"/>
                      <a:gd name="T1" fmla="*/ 185 h 341"/>
                      <a:gd name="T2" fmla="*/ 237 w 249"/>
                      <a:gd name="T3" fmla="*/ 169 h 341"/>
                      <a:gd name="T4" fmla="*/ 227 w 249"/>
                      <a:gd name="T5" fmla="*/ 153 h 341"/>
                      <a:gd name="T6" fmla="*/ 224 w 249"/>
                      <a:gd name="T7" fmla="*/ 137 h 341"/>
                      <a:gd name="T8" fmla="*/ 210 w 249"/>
                      <a:gd name="T9" fmla="*/ 129 h 341"/>
                      <a:gd name="T10" fmla="*/ 198 w 249"/>
                      <a:gd name="T11" fmla="*/ 136 h 341"/>
                      <a:gd name="T12" fmla="*/ 186 w 249"/>
                      <a:gd name="T13" fmla="*/ 141 h 341"/>
                      <a:gd name="T14" fmla="*/ 181 w 249"/>
                      <a:gd name="T15" fmla="*/ 146 h 341"/>
                      <a:gd name="T16" fmla="*/ 176 w 249"/>
                      <a:gd name="T17" fmla="*/ 159 h 341"/>
                      <a:gd name="T18" fmla="*/ 168 w 249"/>
                      <a:gd name="T19" fmla="*/ 169 h 341"/>
                      <a:gd name="T20" fmla="*/ 154 w 249"/>
                      <a:gd name="T21" fmla="*/ 158 h 341"/>
                      <a:gd name="T22" fmla="*/ 159 w 249"/>
                      <a:gd name="T23" fmla="*/ 141 h 341"/>
                      <a:gd name="T24" fmla="*/ 168 w 249"/>
                      <a:gd name="T25" fmla="*/ 124 h 341"/>
                      <a:gd name="T26" fmla="*/ 178 w 249"/>
                      <a:gd name="T27" fmla="*/ 110 h 341"/>
                      <a:gd name="T28" fmla="*/ 174 w 249"/>
                      <a:gd name="T29" fmla="*/ 85 h 341"/>
                      <a:gd name="T30" fmla="*/ 173 w 249"/>
                      <a:gd name="T31" fmla="*/ 64 h 341"/>
                      <a:gd name="T32" fmla="*/ 163 w 249"/>
                      <a:gd name="T33" fmla="*/ 47 h 341"/>
                      <a:gd name="T34" fmla="*/ 173 w 249"/>
                      <a:gd name="T35" fmla="*/ 49 h 341"/>
                      <a:gd name="T36" fmla="*/ 159 w 249"/>
                      <a:gd name="T37" fmla="*/ 30 h 341"/>
                      <a:gd name="T38" fmla="*/ 141 w 249"/>
                      <a:gd name="T39" fmla="*/ 17 h 341"/>
                      <a:gd name="T40" fmla="*/ 120 w 249"/>
                      <a:gd name="T41" fmla="*/ 13 h 341"/>
                      <a:gd name="T42" fmla="*/ 103 w 249"/>
                      <a:gd name="T43" fmla="*/ 10 h 341"/>
                      <a:gd name="T44" fmla="*/ 90 w 249"/>
                      <a:gd name="T45" fmla="*/ 5 h 341"/>
                      <a:gd name="T46" fmla="*/ 78 w 249"/>
                      <a:gd name="T47" fmla="*/ 0 h 341"/>
                      <a:gd name="T48" fmla="*/ 66 w 249"/>
                      <a:gd name="T49" fmla="*/ 15 h 341"/>
                      <a:gd name="T50" fmla="*/ 76 w 249"/>
                      <a:gd name="T51" fmla="*/ 30 h 341"/>
                      <a:gd name="T52" fmla="*/ 68 w 249"/>
                      <a:gd name="T53" fmla="*/ 37 h 341"/>
                      <a:gd name="T54" fmla="*/ 56 w 249"/>
                      <a:gd name="T55" fmla="*/ 42 h 341"/>
                      <a:gd name="T56" fmla="*/ 56 w 249"/>
                      <a:gd name="T57" fmla="*/ 66 h 341"/>
                      <a:gd name="T58" fmla="*/ 54 w 249"/>
                      <a:gd name="T59" fmla="*/ 90 h 341"/>
                      <a:gd name="T60" fmla="*/ 49 w 249"/>
                      <a:gd name="T61" fmla="*/ 78 h 341"/>
                      <a:gd name="T62" fmla="*/ 42 w 249"/>
                      <a:gd name="T63" fmla="*/ 86 h 341"/>
                      <a:gd name="T64" fmla="*/ 39 w 249"/>
                      <a:gd name="T65" fmla="*/ 91 h 341"/>
                      <a:gd name="T66" fmla="*/ 44 w 249"/>
                      <a:gd name="T67" fmla="*/ 71 h 341"/>
                      <a:gd name="T68" fmla="*/ 42 w 249"/>
                      <a:gd name="T69" fmla="*/ 51 h 341"/>
                      <a:gd name="T70" fmla="*/ 35 w 249"/>
                      <a:gd name="T71" fmla="*/ 54 h 341"/>
                      <a:gd name="T72" fmla="*/ 30 w 249"/>
                      <a:gd name="T73" fmla="*/ 71 h 341"/>
                      <a:gd name="T74" fmla="*/ 23 w 249"/>
                      <a:gd name="T75" fmla="*/ 76 h 341"/>
                      <a:gd name="T76" fmla="*/ 18 w 249"/>
                      <a:gd name="T77" fmla="*/ 86 h 341"/>
                      <a:gd name="T78" fmla="*/ 10 w 249"/>
                      <a:gd name="T79" fmla="*/ 108 h 341"/>
                      <a:gd name="T80" fmla="*/ 8 w 249"/>
                      <a:gd name="T81" fmla="*/ 136 h 341"/>
                      <a:gd name="T82" fmla="*/ 1 w 249"/>
                      <a:gd name="T83" fmla="*/ 158 h 341"/>
                      <a:gd name="T84" fmla="*/ 5 w 249"/>
                      <a:gd name="T85" fmla="*/ 169 h 341"/>
                      <a:gd name="T86" fmla="*/ 1 w 249"/>
                      <a:gd name="T87" fmla="*/ 186 h 341"/>
                      <a:gd name="T88" fmla="*/ 5 w 249"/>
                      <a:gd name="T89" fmla="*/ 202 h 341"/>
                      <a:gd name="T90" fmla="*/ 12 w 249"/>
                      <a:gd name="T91" fmla="*/ 214 h 341"/>
                      <a:gd name="T92" fmla="*/ 18 w 249"/>
                      <a:gd name="T93" fmla="*/ 229 h 341"/>
                      <a:gd name="T94" fmla="*/ 27 w 249"/>
                      <a:gd name="T95" fmla="*/ 248 h 341"/>
                      <a:gd name="T96" fmla="*/ 25 w 249"/>
                      <a:gd name="T97" fmla="*/ 261 h 341"/>
                      <a:gd name="T98" fmla="*/ 23 w 249"/>
                      <a:gd name="T99" fmla="*/ 287 h 341"/>
                      <a:gd name="T100" fmla="*/ 12 w 249"/>
                      <a:gd name="T101" fmla="*/ 329 h 341"/>
                      <a:gd name="T102" fmla="*/ 120 w 249"/>
                      <a:gd name="T103" fmla="*/ 329 h 341"/>
                      <a:gd name="T104" fmla="*/ 120 w 249"/>
                      <a:gd name="T105" fmla="*/ 334 h 341"/>
                      <a:gd name="T106" fmla="*/ 198 w 249"/>
                      <a:gd name="T107" fmla="*/ 322 h 341"/>
                      <a:gd name="T108" fmla="*/ 203 w 249"/>
                      <a:gd name="T109" fmla="*/ 310 h 341"/>
                      <a:gd name="T110" fmla="*/ 210 w 249"/>
                      <a:gd name="T111" fmla="*/ 292 h 341"/>
                      <a:gd name="T112" fmla="*/ 213 w 249"/>
                      <a:gd name="T113" fmla="*/ 276 h 341"/>
                      <a:gd name="T114" fmla="*/ 230 w 249"/>
                      <a:gd name="T115" fmla="*/ 258 h 341"/>
                      <a:gd name="T116" fmla="*/ 239 w 249"/>
                      <a:gd name="T117" fmla="*/ 234 h 341"/>
                      <a:gd name="T118" fmla="*/ 242 w 249"/>
                      <a:gd name="T119" fmla="*/ 227 h 341"/>
                      <a:gd name="T120" fmla="*/ 249 w 249"/>
                      <a:gd name="T121" fmla="*/ 214 h 341"/>
                      <a:gd name="T122" fmla="*/ 246 w 249"/>
                      <a:gd name="T123" fmla="*/ 197 h 3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49" h="341">
                        <a:moveTo>
                          <a:pt x="244" y="193"/>
                        </a:moveTo>
                        <a:lnTo>
                          <a:pt x="244" y="193"/>
                        </a:lnTo>
                        <a:lnTo>
                          <a:pt x="239" y="186"/>
                        </a:lnTo>
                        <a:lnTo>
                          <a:pt x="239" y="185"/>
                        </a:lnTo>
                        <a:lnTo>
                          <a:pt x="237" y="180"/>
                        </a:lnTo>
                        <a:lnTo>
                          <a:pt x="237" y="180"/>
                        </a:lnTo>
                        <a:lnTo>
                          <a:pt x="237" y="173"/>
                        </a:lnTo>
                        <a:lnTo>
                          <a:pt x="237" y="169"/>
                        </a:lnTo>
                        <a:lnTo>
                          <a:pt x="236" y="164"/>
                        </a:lnTo>
                        <a:lnTo>
                          <a:pt x="236" y="164"/>
                        </a:lnTo>
                        <a:lnTo>
                          <a:pt x="232" y="159"/>
                        </a:lnTo>
                        <a:lnTo>
                          <a:pt x="227" y="153"/>
                        </a:lnTo>
                        <a:lnTo>
                          <a:pt x="227" y="153"/>
                        </a:lnTo>
                        <a:lnTo>
                          <a:pt x="225" y="144"/>
                        </a:lnTo>
                        <a:lnTo>
                          <a:pt x="224" y="137"/>
                        </a:lnTo>
                        <a:lnTo>
                          <a:pt x="224" y="137"/>
                        </a:lnTo>
                        <a:lnTo>
                          <a:pt x="220" y="132"/>
                        </a:lnTo>
                        <a:lnTo>
                          <a:pt x="213" y="129"/>
                        </a:lnTo>
                        <a:lnTo>
                          <a:pt x="213" y="129"/>
                        </a:lnTo>
                        <a:lnTo>
                          <a:pt x="210" y="129"/>
                        </a:lnTo>
                        <a:lnTo>
                          <a:pt x="207" y="130"/>
                        </a:lnTo>
                        <a:lnTo>
                          <a:pt x="202" y="134"/>
                        </a:lnTo>
                        <a:lnTo>
                          <a:pt x="202" y="134"/>
                        </a:lnTo>
                        <a:lnTo>
                          <a:pt x="198" y="136"/>
                        </a:lnTo>
                        <a:lnTo>
                          <a:pt x="195" y="136"/>
                        </a:lnTo>
                        <a:lnTo>
                          <a:pt x="188" y="136"/>
                        </a:lnTo>
                        <a:lnTo>
                          <a:pt x="188" y="136"/>
                        </a:lnTo>
                        <a:lnTo>
                          <a:pt x="186" y="141"/>
                        </a:lnTo>
                        <a:lnTo>
                          <a:pt x="186" y="142"/>
                        </a:lnTo>
                        <a:lnTo>
                          <a:pt x="185" y="144"/>
                        </a:lnTo>
                        <a:lnTo>
                          <a:pt x="185" y="144"/>
                        </a:lnTo>
                        <a:lnTo>
                          <a:pt x="181" y="146"/>
                        </a:lnTo>
                        <a:lnTo>
                          <a:pt x="181" y="146"/>
                        </a:lnTo>
                        <a:lnTo>
                          <a:pt x="180" y="149"/>
                        </a:lnTo>
                        <a:lnTo>
                          <a:pt x="180" y="149"/>
                        </a:lnTo>
                        <a:lnTo>
                          <a:pt x="176" y="159"/>
                        </a:lnTo>
                        <a:lnTo>
                          <a:pt x="174" y="166"/>
                        </a:lnTo>
                        <a:lnTo>
                          <a:pt x="171" y="169"/>
                        </a:lnTo>
                        <a:lnTo>
                          <a:pt x="171" y="169"/>
                        </a:lnTo>
                        <a:lnTo>
                          <a:pt x="168" y="169"/>
                        </a:lnTo>
                        <a:lnTo>
                          <a:pt x="166" y="169"/>
                        </a:lnTo>
                        <a:lnTo>
                          <a:pt x="161" y="166"/>
                        </a:lnTo>
                        <a:lnTo>
                          <a:pt x="154" y="158"/>
                        </a:lnTo>
                        <a:lnTo>
                          <a:pt x="154" y="158"/>
                        </a:lnTo>
                        <a:lnTo>
                          <a:pt x="152" y="154"/>
                        </a:lnTo>
                        <a:lnTo>
                          <a:pt x="152" y="149"/>
                        </a:lnTo>
                        <a:lnTo>
                          <a:pt x="156" y="146"/>
                        </a:lnTo>
                        <a:lnTo>
                          <a:pt x="159" y="141"/>
                        </a:lnTo>
                        <a:lnTo>
                          <a:pt x="159" y="141"/>
                        </a:lnTo>
                        <a:lnTo>
                          <a:pt x="164" y="134"/>
                        </a:lnTo>
                        <a:lnTo>
                          <a:pt x="168" y="124"/>
                        </a:lnTo>
                        <a:lnTo>
                          <a:pt x="168" y="124"/>
                        </a:lnTo>
                        <a:lnTo>
                          <a:pt x="173" y="117"/>
                        </a:lnTo>
                        <a:lnTo>
                          <a:pt x="176" y="113"/>
                        </a:lnTo>
                        <a:lnTo>
                          <a:pt x="178" y="110"/>
                        </a:lnTo>
                        <a:lnTo>
                          <a:pt x="178" y="110"/>
                        </a:lnTo>
                        <a:lnTo>
                          <a:pt x="180" y="103"/>
                        </a:lnTo>
                        <a:lnTo>
                          <a:pt x="178" y="97"/>
                        </a:lnTo>
                        <a:lnTo>
                          <a:pt x="174" y="85"/>
                        </a:lnTo>
                        <a:lnTo>
                          <a:pt x="174" y="85"/>
                        </a:lnTo>
                        <a:lnTo>
                          <a:pt x="174" y="74"/>
                        </a:lnTo>
                        <a:lnTo>
                          <a:pt x="174" y="69"/>
                        </a:lnTo>
                        <a:lnTo>
                          <a:pt x="173" y="64"/>
                        </a:lnTo>
                        <a:lnTo>
                          <a:pt x="173" y="64"/>
                        </a:lnTo>
                        <a:lnTo>
                          <a:pt x="166" y="54"/>
                        </a:lnTo>
                        <a:lnTo>
                          <a:pt x="161" y="47"/>
                        </a:lnTo>
                        <a:lnTo>
                          <a:pt x="161" y="47"/>
                        </a:lnTo>
                        <a:lnTo>
                          <a:pt x="163" y="47"/>
                        </a:lnTo>
                        <a:lnTo>
                          <a:pt x="166" y="47"/>
                        </a:lnTo>
                        <a:lnTo>
                          <a:pt x="169" y="49"/>
                        </a:lnTo>
                        <a:lnTo>
                          <a:pt x="173" y="49"/>
                        </a:lnTo>
                        <a:lnTo>
                          <a:pt x="173" y="49"/>
                        </a:lnTo>
                        <a:lnTo>
                          <a:pt x="173" y="47"/>
                        </a:lnTo>
                        <a:lnTo>
                          <a:pt x="173" y="44"/>
                        </a:lnTo>
                        <a:lnTo>
                          <a:pt x="169" y="39"/>
                        </a:lnTo>
                        <a:lnTo>
                          <a:pt x="159" y="30"/>
                        </a:lnTo>
                        <a:lnTo>
                          <a:pt x="159" y="30"/>
                        </a:lnTo>
                        <a:lnTo>
                          <a:pt x="151" y="22"/>
                        </a:lnTo>
                        <a:lnTo>
                          <a:pt x="146" y="20"/>
                        </a:lnTo>
                        <a:lnTo>
                          <a:pt x="141" y="17"/>
                        </a:lnTo>
                        <a:lnTo>
                          <a:pt x="141" y="17"/>
                        </a:lnTo>
                        <a:lnTo>
                          <a:pt x="130" y="17"/>
                        </a:lnTo>
                        <a:lnTo>
                          <a:pt x="125" y="15"/>
                        </a:lnTo>
                        <a:lnTo>
                          <a:pt x="120" y="13"/>
                        </a:lnTo>
                        <a:lnTo>
                          <a:pt x="120" y="13"/>
                        </a:lnTo>
                        <a:lnTo>
                          <a:pt x="112" y="10"/>
                        </a:lnTo>
                        <a:lnTo>
                          <a:pt x="108" y="10"/>
                        </a:lnTo>
                        <a:lnTo>
                          <a:pt x="103" y="10"/>
                        </a:lnTo>
                        <a:lnTo>
                          <a:pt x="103" y="10"/>
                        </a:lnTo>
                        <a:lnTo>
                          <a:pt x="98" y="12"/>
                        </a:lnTo>
                        <a:lnTo>
                          <a:pt x="95" y="12"/>
                        </a:lnTo>
                        <a:lnTo>
                          <a:pt x="90" y="5"/>
                        </a:lnTo>
                        <a:lnTo>
                          <a:pt x="90" y="5"/>
                        </a:lnTo>
                        <a:lnTo>
                          <a:pt x="86" y="1"/>
                        </a:lnTo>
                        <a:lnTo>
                          <a:pt x="81" y="0"/>
                        </a:lnTo>
                        <a:lnTo>
                          <a:pt x="78" y="0"/>
                        </a:lnTo>
                        <a:lnTo>
                          <a:pt x="73" y="3"/>
                        </a:lnTo>
                        <a:lnTo>
                          <a:pt x="73" y="3"/>
                        </a:lnTo>
                        <a:lnTo>
                          <a:pt x="68" y="10"/>
                        </a:lnTo>
                        <a:lnTo>
                          <a:pt x="66" y="15"/>
                        </a:lnTo>
                        <a:lnTo>
                          <a:pt x="68" y="18"/>
                        </a:lnTo>
                        <a:lnTo>
                          <a:pt x="68" y="18"/>
                        </a:lnTo>
                        <a:lnTo>
                          <a:pt x="73" y="25"/>
                        </a:lnTo>
                        <a:lnTo>
                          <a:pt x="76" y="30"/>
                        </a:lnTo>
                        <a:lnTo>
                          <a:pt x="76" y="34"/>
                        </a:lnTo>
                        <a:lnTo>
                          <a:pt x="76" y="34"/>
                        </a:lnTo>
                        <a:lnTo>
                          <a:pt x="74" y="35"/>
                        </a:lnTo>
                        <a:lnTo>
                          <a:pt x="68" y="37"/>
                        </a:lnTo>
                        <a:lnTo>
                          <a:pt x="62" y="37"/>
                        </a:lnTo>
                        <a:lnTo>
                          <a:pt x="59" y="39"/>
                        </a:lnTo>
                        <a:lnTo>
                          <a:pt x="59" y="39"/>
                        </a:lnTo>
                        <a:lnTo>
                          <a:pt x="56" y="42"/>
                        </a:lnTo>
                        <a:lnTo>
                          <a:pt x="54" y="47"/>
                        </a:lnTo>
                        <a:lnTo>
                          <a:pt x="56" y="56"/>
                        </a:lnTo>
                        <a:lnTo>
                          <a:pt x="56" y="56"/>
                        </a:lnTo>
                        <a:lnTo>
                          <a:pt x="56" y="66"/>
                        </a:lnTo>
                        <a:lnTo>
                          <a:pt x="56" y="74"/>
                        </a:lnTo>
                        <a:lnTo>
                          <a:pt x="56" y="74"/>
                        </a:lnTo>
                        <a:lnTo>
                          <a:pt x="56" y="83"/>
                        </a:lnTo>
                        <a:lnTo>
                          <a:pt x="54" y="90"/>
                        </a:lnTo>
                        <a:lnTo>
                          <a:pt x="54" y="90"/>
                        </a:lnTo>
                        <a:lnTo>
                          <a:pt x="51" y="83"/>
                        </a:lnTo>
                        <a:lnTo>
                          <a:pt x="51" y="83"/>
                        </a:lnTo>
                        <a:lnTo>
                          <a:pt x="49" y="78"/>
                        </a:lnTo>
                        <a:lnTo>
                          <a:pt x="47" y="78"/>
                        </a:lnTo>
                        <a:lnTo>
                          <a:pt x="45" y="80"/>
                        </a:lnTo>
                        <a:lnTo>
                          <a:pt x="45" y="80"/>
                        </a:lnTo>
                        <a:lnTo>
                          <a:pt x="42" y="86"/>
                        </a:lnTo>
                        <a:lnTo>
                          <a:pt x="42" y="90"/>
                        </a:lnTo>
                        <a:lnTo>
                          <a:pt x="40" y="91"/>
                        </a:lnTo>
                        <a:lnTo>
                          <a:pt x="40" y="91"/>
                        </a:lnTo>
                        <a:lnTo>
                          <a:pt x="39" y="91"/>
                        </a:lnTo>
                        <a:lnTo>
                          <a:pt x="39" y="88"/>
                        </a:lnTo>
                        <a:lnTo>
                          <a:pt x="40" y="81"/>
                        </a:lnTo>
                        <a:lnTo>
                          <a:pt x="40" y="81"/>
                        </a:lnTo>
                        <a:lnTo>
                          <a:pt x="44" y="71"/>
                        </a:lnTo>
                        <a:lnTo>
                          <a:pt x="44" y="71"/>
                        </a:lnTo>
                        <a:lnTo>
                          <a:pt x="44" y="59"/>
                        </a:lnTo>
                        <a:lnTo>
                          <a:pt x="44" y="52"/>
                        </a:lnTo>
                        <a:lnTo>
                          <a:pt x="42" y="51"/>
                        </a:lnTo>
                        <a:lnTo>
                          <a:pt x="40" y="51"/>
                        </a:lnTo>
                        <a:lnTo>
                          <a:pt x="40" y="51"/>
                        </a:lnTo>
                        <a:lnTo>
                          <a:pt x="37" y="51"/>
                        </a:lnTo>
                        <a:lnTo>
                          <a:pt x="35" y="54"/>
                        </a:lnTo>
                        <a:lnTo>
                          <a:pt x="34" y="59"/>
                        </a:lnTo>
                        <a:lnTo>
                          <a:pt x="34" y="59"/>
                        </a:lnTo>
                        <a:lnTo>
                          <a:pt x="32" y="66"/>
                        </a:lnTo>
                        <a:lnTo>
                          <a:pt x="30" y="71"/>
                        </a:lnTo>
                        <a:lnTo>
                          <a:pt x="30" y="71"/>
                        </a:lnTo>
                        <a:lnTo>
                          <a:pt x="27" y="74"/>
                        </a:lnTo>
                        <a:lnTo>
                          <a:pt x="23" y="76"/>
                        </a:lnTo>
                        <a:lnTo>
                          <a:pt x="23" y="76"/>
                        </a:lnTo>
                        <a:lnTo>
                          <a:pt x="20" y="78"/>
                        </a:lnTo>
                        <a:lnTo>
                          <a:pt x="20" y="81"/>
                        </a:lnTo>
                        <a:lnTo>
                          <a:pt x="18" y="86"/>
                        </a:lnTo>
                        <a:lnTo>
                          <a:pt x="18" y="86"/>
                        </a:lnTo>
                        <a:lnTo>
                          <a:pt x="17" y="93"/>
                        </a:lnTo>
                        <a:lnTo>
                          <a:pt x="13" y="98"/>
                        </a:lnTo>
                        <a:lnTo>
                          <a:pt x="12" y="103"/>
                        </a:lnTo>
                        <a:lnTo>
                          <a:pt x="10" y="108"/>
                        </a:lnTo>
                        <a:lnTo>
                          <a:pt x="10" y="108"/>
                        </a:lnTo>
                        <a:lnTo>
                          <a:pt x="10" y="122"/>
                        </a:lnTo>
                        <a:lnTo>
                          <a:pt x="8" y="136"/>
                        </a:lnTo>
                        <a:lnTo>
                          <a:pt x="8" y="136"/>
                        </a:lnTo>
                        <a:lnTo>
                          <a:pt x="6" y="142"/>
                        </a:lnTo>
                        <a:lnTo>
                          <a:pt x="3" y="147"/>
                        </a:lnTo>
                        <a:lnTo>
                          <a:pt x="1" y="153"/>
                        </a:lnTo>
                        <a:lnTo>
                          <a:pt x="1" y="158"/>
                        </a:lnTo>
                        <a:lnTo>
                          <a:pt x="1" y="158"/>
                        </a:lnTo>
                        <a:lnTo>
                          <a:pt x="3" y="163"/>
                        </a:lnTo>
                        <a:lnTo>
                          <a:pt x="5" y="169"/>
                        </a:lnTo>
                        <a:lnTo>
                          <a:pt x="5" y="169"/>
                        </a:lnTo>
                        <a:lnTo>
                          <a:pt x="5" y="175"/>
                        </a:lnTo>
                        <a:lnTo>
                          <a:pt x="3" y="180"/>
                        </a:lnTo>
                        <a:lnTo>
                          <a:pt x="3" y="180"/>
                        </a:lnTo>
                        <a:lnTo>
                          <a:pt x="1" y="186"/>
                        </a:lnTo>
                        <a:lnTo>
                          <a:pt x="0" y="192"/>
                        </a:lnTo>
                        <a:lnTo>
                          <a:pt x="1" y="197"/>
                        </a:lnTo>
                        <a:lnTo>
                          <a:pt x="5" y="202"/>
                        </a:lnTo>
                        <a:lnTo>
                          <a:pt x="5" y="202"/>
                        </a:lnTo>
                        <a:lnTo>
                          <a:pt x="6" y="209"/>
                        </a:lnTo>
                        <a:lnTo>
                          <a:pt x="8" y="212"/>
                        </a:lnTo>
                        <a:lnTo>
                          <a:pt x="12" y="214"/>
                        </a:lnTo>
                        <a:lnTo>
                          <a:pt x="12" y="214"/>
                        </a:lnTo>
                        <a:lnTo>
                          <a:pt x="15" y="217"/>
                        </a:lnTo>
                        <a:lnTo>
                          <a:pt x="17" y="220"/>
                        </a:lnTo>
                        <a:lnTo>
                          <a:pt x="18" y="229"/>
                        </a:lnTo>
                        <a:lnTo>
                          <a:pt x="18" y="229"/>
                        </a:lnTo>
                        <a:lnTo>
                          <a:pt x="20" y="236"/>
                        </a:lnTo>
                        <a:lnTo>
                          <a:pt x="23" y="241"/>
                        </a:lnTo>
                        <a:lnTo>
                          <a:pt x="23" y="241"/>
                        </a:lnTo>
                        <a:lnTo>
                          <a:pt x="27" y="248"/>
                        </a:lnTo>
                        <a:lnTo>
                          <a:pt x="27" y="249"/>
                        </a:lnTo>
                        <a:lnTo>
                          <a:pt x="27" y="254"/>
                        </a:lnTo>
                        <a:lnTo>
                          <a:pt x="27" y="254"/>
                        </a:lnTo>
                        <a:lnTo>
                          <a:pt x="25" y="261"/>
                        </a:lnTo>
                        <a:lnTo>
                          <a:pt x="25" y="270"/>
                        </a:lnTo>
                        <a:lnTo>
                          <a:pt x="25" y="278"/>
                        </a:lnTo>
                        <a:lnTo>
                          <a:pt x="23" y="287"/>
                        </a:lnTo>
                        <a:lnTo>
                          <a:pt x="23" y="287"/>
                        </a:lnTo>
                        <a:lnTo>
                          <a:pt x="18" y="302"/>
                        </a:lnTo>
                        <a:lnTo>
                          <a:pt x="15" y="317"/>
                        </a:lnTo>
                        <a:lnTo>
                          <a:pt x="15" y="317"/>
                        </a:lnTo>
                        <a:lnTo>
                          <a:pt x="12" y="329"/>
                        </a:lnTo>
                        <a:lnTo>
                          <a:pt x="5" y="341"/>
                        </a:lnTo>
                        <a:lnTo>
                          <a:pt x="5" y="341"/>
                        </a:lnTo>
                        <a:lnTo>
                          <a:pt x="68" y="334"/>
                        </a:lnTo>
                        <a:lnTo>
                          <a:pt x="120" y="329"/>
                        </a:lnTo>
                        <a:lnTo>
                          <a:pt x="120" y="334"/>
                        </a:lnTo>
                        <a:lnTo>
                          <a:pt x="120" y="334"/>
                        </a:lnTo>
                        <a:lnTo>
                          <a:pt x="120" y="334"/>
                        </a:lnTo>
                        <a:lnTo>
                          <a:pt x="120" y="334"/>
                        </a:lnTo>
                        <a:lnTo>
                          <a:pt x="156" y="331"/>
                        </a:lnTo>
                        <a:lnTo>
                          <a:pt x="200" y="324"/>
                        </a:lnTo>
                        <a:lnTo>
                          <a:pt x="200" y="324"/>
                        </a:lnTo>
                        <a:lnTo>
                          <a:pt x="198" y="322"/>
                        </a:lnTo>
                        <a:lnTo>
                          <a:pt x="198" y="322"/>
                        </a:lnTo>
                        <a:lnTo>
                          <a:pt x="198" y="319"/>
                        </a:lnTo>
                        <a:lnTo>
                          <a:pt x="200" y="315"/>
                        </a:lnTo>
                        <a:lnTo>
                          <a:pt x="203" y="310"/>
                        </a:lnTo>
                        <a:lnTo>
                          <a:pt x="208" y="305"/>
                        </a:lnTo>
                        <a:lnTo>
                          <a:pt x="210" y="298"/>
                        </a:lnTo>
                        <a:lnTo>
                          <a:pt x="210" y="298"/>
                        </a:lnTo>
                        <a:lnTo>
                          <a:pt x="210" y="292"/>
                        </a:lnTo>
                        <a:lnTo>
                          <a:pt x="208" y="285"/>
                        </a:lnTo>
                        <a:lnTo>
                          <a:pt x="208" y="285"/>
                        </a:lnTo>
                        <a:lnTo>
                          <a:pt x="210" y="280"/>
                        </a:lnTo>
                        <a:lnTo>
                          <a:pt x="213" y="276"/>
                        </a:lnTo>
                        <a:lnTo>
                          <a:pt x="213" y="276"/>
                        </a:lnTo>
                        <a:lnTo>
                          <a:pt x="222" y="266"/>
                        </a:lnTo>
                        <a:lnTo>
                          <a:pt x="230" y="258"/>
                        </a:lnTo>
                        <a:lnTo>
                          <a:pt x="230" y="258"/>
                        </a:lnTo>
                        <a:lnTo>
                          <a:pt x="234" y="251"/>
                        </a:lnTo>
                        <a:lnTo>
                          <a:pt x="237" y="242"/>
                        </a:lnTo>
                        <a:lnTo>
                          <a:pt x="237" y="242"/>
                        </a:lnTo>
                        <a:lnTo>
                          <a:pt x="239" y="234"/>
                        </a:lnTo>
                        <a:lnTo>
                          <a:pt x="239" y="234"/>
                        </a:lnTo>
                        <a:lnTo>
                          <a:pt x="241" y="231"/>
                        </a:lnTo>
                        <a:lnTo>
                          <a:pt x="242" y="227"/>
                        </a:lnTo>
                        <a:lnTo>
                          <a:pt x="242" y="227"/>
                        </a:lnTo>
                        <a:lnTo>
                          <a:pt x="247" y="222"/>
                        </a:lnTo>
                        <a:lnTo>
                          <a:pt x="247" y="222"/>
                        </a:lnTo>
                        <a:lnTo>
                          <a:pt x="249" y="219"/>
                        </a:lnTo>
                        <a:lnTo>
                          <a:pt x="249" y="214"/>
                        </a:lnTo>
                        <a:lnTo>
                          <a:pt x="247" y="207"/>
                        </a:lnTo>
                        <a:lnTo>
                          <a:pt x="247" y="207"/>
                        </a:lnTo>
                        <a:lnTo>
                          <a:pt x="246" y="200"/>
                        </a:lnTo>
                        <a:lnTo>
                          <a:pt x="246" y="197"/>
                        </a:lnTo>
                        <a:lnTo>
                          <a:pt x="244" y="193"/>
                        </a:lnTo>
                        <a:lnTo>
                          <a:pt x="244" y="19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5" name="Freeform 90">
                    <a:extLst>
                      <a:ext uri="{FF2B5EF4-FFF2-40B4-BE49-F238E27FC236}">
                        <a16:creationId xmlns:a16="http://schemas.microsoft.com/office/drawing/2014/main" id="{FB96F39E-3EAF-4021-9C23-4C982F22C4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12833" y="3230284"/>
                    <a:ext cx="1136425" cy="521297"/>
                  </a:xfrm>
                  <a:custGeom>
                    <a:avLst/>
                    <a:gdLst>
                      <a:gd name="T0" fmla="*/ 531 w 545"/>
                      <a:gd name="T1" fmla="*/ 90 h 250"/>
                      <a:gd name="T2" fmla="*/ 516 w 545"/>
                      <a:gd name="T3" fmla="*/ 94 h 250"/>
                      <a:gd name="T4" fmla="*/ 511 w 545"/>
                      <a:gd name="T5" fmla="*/ 97 h 250"/>
                      <a:gd name="T6" fmla="*/ 501 w 545"/>
                      <a:gd name="T7" fmla="*/ 101 h 250"/>
                      <a:gd name="T8" fmla="*/ 501 w 545"/>
                      <a:gd name="T9" fmla="*/ 118 h 250"/>
                      <a:gd name="T10" fmla="*/ 521 w 545"/>
                      <a:gd name="T11" fmla="*/ 121 h 250"/>
                      <a:gd name="T12" fmla="*/ 531 w 545"/>
                      <a:gd name="T13" fmla="*/ 145 h 250"/>
                      <a:gd name="T14" fmla="*/ 492 w 545"/>
                      <a:gd name="T15" fmla="*/ 170 h 250"/>
                      <a:gd name="T16" fmla="*/ 468 w 545"/>
                      <a:gd name="T17" fmla="*/ 177 h 250"/>
                      <a:gd name="T18" fmla="*/ 436 w 545"/>
                      <a:gd name="T19" fmla="*/ 223 h 250"/>
                      <a:gd name="T20" fmla="*/ 422 w 545"/>
                      <a:gd name="T21" fmla="*/ 223 h 250"/>
                      <a:gd name="T22" fmla="*/ 402 w 545"/>
                      <a:gd name="T23" fmla="*/ 243 h 250"/>
                      <a:gd name="T24" fmla="*/ 221 w 545"/>
                      <a:gd name="T25" fmla="*/ 185 h 250"/>
                      <a:gd name="T26" fmla="*/ 149 w 545"/>
                      <a:gd name="T27" fmla="*/ 180 h 250"/>
                      <a:gd name="T28" fmla="*/ 122 w 545"/>
                      <a:gd name="T29" fmla="*/ 189 h 250"/>
                      <a:gd name="T30" fmla="*/ 105 w 545"/>
                      <a:gd name="T31" fmla="*/ 196 h 250"/>
                      <a:gd name="T32" fmla="*/ 86 w 545"/>
                      <a:gd name="T33" fmla="*/ 201 h 250"/>
                      <a:gd name="T34" fmla="*/ 0 w 545"/>
                      <a:gd name="T35" fmla="*/ 214 h 250"/>
                      <a:gd name="T36" fmla="*/ 0 w 545"/>
                      <a:gd name="T37" fmla="*/ 207 h 250"/>
                      <a:gd name="T38" fmla="*/ 2 w 545"/>
                      <a:gd name="T39" fmla="*/ 197 h 250"/>
                      <a:gd name="T40" fmla="*/ 12 w 545"/>
                      <a:gd name="T41" fmla="*/ 187 h 250"/>
                      <a:gd name="T42" fmla="*/ 19 w 545"/>
                      <a:gd name="T43" fmla="*/ 177 h 250"/>
                      <a:gd name="T44" fmla="*/ 30 w 545"/>
                      <a:gd name="T45" fmla="*/ 163 h 250"/>
                      <a:gd name="T46" fmla="*/ 41 w 545"/>
                      <a:gd name="T47" fmla="*/ 162 h 250"/>
                      <a:gd name="T48" fmla="*/ 53 w 545"/>
                      <a:gd name="T49" fmla="*/ 158 h 250"/>
                      <a:gd name="T50" fmla="*/ 56 w 545"/>
                      <a:gd name="T51" fmla="*/ 157 h 250"/>
                      <a:gd name="T52" fmla="*/ 58 w 545"/>
                      <a:gd name="T53" fmla="*/ 153 h 250"/>
                      <a:gd name="T54" fmla="*/ 66 w 545"/>
                      <a:gd name="T55" fmla="*/ 146 h 250"/>
                      <a:gd name="T56" fmla="*/ 78 w 545"/>
                      <a:gd name="T57" fmla="*/ 141 h 250"/>
                      <a:gd name="T58" fmla="*/ 81 w 545"/>
                      <a:gd name="T59" fmla="*/ 136 h 250"/>
                      <a:gd name="T60" fmla="*/ 88 w 545"/>
                      <a:gd name="T61" fmla="*/ 119 h 250"/>
                      <a:gd name="T62" fmla="*/ 93 w 545"/>
                      <a:gd name="T63" fmla="*/ 114 h 250"/>
                      <a:gd name="T64" fmla="*/ 97 w 545"/>
                      <a:gd name="T65" fmla="*/ 118 h 250"/>
                      <a:gd name="T66" fmla="*/ 97 w 545"/>
                      <a:gd name="T67" fmla="*/ 119 h 250"/>
                      <a:gd name="T68" fmla="*/ 97 w 545"/>
                      <a:gd name="T69" fmla="*/ 123 h 250"/>
                      <a:gd name="T70" fmla="*/ 97 w 545"/>
                      <a:gd name="T71" fmla="*/ 126 h 250"/>
                      <a:gd name="T72" fmla="*/ 102 w 545"/>
                      <a:gd name="T73" fmla="*/ 128 h 250"/>
                      <a:gd name="T74" fmla="*/ 105 w 545"/>
                      <a:gd name="T75" fmla="*/ 126 h 250"/>
                      <a:gd name="T76" fmla="*/ 114 w 545"/>
                      <a:gd name="T77" fmla="*/ 118 h 250"/>
                      <a:gd name="T78" fmla="*/ 129 w 545"/>
                      <a:gd name="T79" fmla="*/ 106 h 250"/>
                      <a:gd name="T80" fmla="*/ 129 w 545"/>
                      <a:gd name="T81" fmla="*/ 65 h 250"/>
                      <a:gd name="T82" fmla="*/ 205 w 545"/>
                      <a:gd name="T83" fmla="*/ 53 h 250"/>
                      <a:gd name="T84" fmla="*/ 389 w 545"/>
                      <a:gd name="T85" fmla="*/ 22 h 250"/>
                      <a:gd name="T86" fmla="*/ 519 w 545"/>
                      <a:gd name="T87" fmla="*/ 0 h 250"/>
                      <a:gd name="T88" fmla="*/ 521 w 545"/>
                      <a:gd name="T89" fmla="*/ 0 h 250"/>
                      <a:gd name="T90" fmla="*/ 524 w 545"/>
                      <a:gd name="T91" fmla="*/ 16 h 250"/>
                      <a:gd name="T92" fmla="*/ 534 w 545"/>
                      <a:gd name="T93" fmla="*/ 12 h 250"/>
                      <a:gd name="T94" fmla="*/ 524 w 545"/>
                      <a:gd name="T95" fmla="*/ 24 h 250"/>
                      <a:gd name="T96" fmla="*/ 514 w 545"/>
                      <a:gd name="T97" fmla="*/ 21 h 250"/>
                      <a:gd name="T98" fmla="*/ 504 w 545"/>
                      <a:gd name="T99" fmla="*/ 36 h 250"/>
                      <a:gd name="T100" fmla="*/ 490 w 545"/>
                      <a:gd name="T101" fmla="*/ 33 h 250"/>
                      <a:gd name="T102" fmla="*/ 482 w 545"/>
                      <a:gd name="T103" fmla="*/ 45 h 250"/>
                      <a:gd name="T104" fmla="*/ 470 w 545"/>
                      <a:gd name="T105" fmla="*/ 33 h 250"/>
                      <a:gd name="T106" fmla="*/ 468 w 545"/>
                      <a:gd name="T107" fmla="*/ 43 h 250"/>
                      <a:gd name="T108" fmla="*/ 473 w 545"/>
                      <a:gd name="T109" fmla="*/ 55 h 250"/>
                      <a:gd name="T110" fmla="*/ 506 w 545"/>
                      <a:gd name="T111" fmla="*/ 48 h 250"/>
                      <a:gd name="T112" fmla="*/ 543 w 545"/>
                      <a:gd name="T113" fmla="*/ 46 h 2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545" h="250">
                        <a:moveTo>
                          <a:pt x="545" y="63"/>
                        </a:moveTo>
                        <a:lnTo>
                          <a:pt x="545" y="63"/>
                        </a:lnTo>
                        <a:lnTo>
                          <a:pt x="545" y="70"/>
                        </a:lnTo>
                        <a:lnTo>
                          <a:pt x="538" y="77"/>
                        </a:lnTo>
                        <a:lnTo>
                          <a:pt x="538" y="77"/>
                        </a:lnTo>
                        <a:lnTo>
                          <a:pt x="534" y="82"/>
                        </a:lnTo>
                        <a:lnTo>
                          <a:pt x="531" y="90"/>
                        </a:lnTo>
                        <a:lnTo>
                          <a:pt x="526" y="97"/>
                        </a:lnTo>
                        <a:lnTo>
                          <a:pt x="523" y="99"/>
                        </a:lnTo>
                        <a:lnTo>
                          <a:pt x="519" y="99"/>
                        </a:lnTo>
                        <a:lnTo>
                          <a:pt x="519" y="99"/>
                        </a:lnTo>
                        <a:lnTo>
                          <a:pt x="517" y="95"/>
                        </a:lnTo>
                        <a:lnTo>
                          <a:pt x="517" y="94"/>
                        </a:lnTo>
                        <a:lnTo>
                          <a:pt x="516" y="94"/>
                        </a:lnTo>
                        <a:lnTo>
                          <a:pt x="516" y="94"/>
                        </a:lnTo>
                        <a:lnTo>
                          <a:pt x="514" y="94"/>
                        </a:lnTo>
                        <a:lnTo>
                          <a:pt x="514" y="97"/>
                        </a:lnTo>
                        <a:lnTo>
                          <a:pt x="514" y="101"/>
                        </a:lnTo>
                        <a:lnTo>
                          <a:pt x="514" y="101"/>
                        </a:lnTo>
                        <a:lnTo>
                          <a:pt x="512" y="99"/>
                        </a:lnTo>
                        <a:lnTo>
                          <a:pt x="511" y="97"/>
                        </a:lnTo>
                        <a:lnTo>
                          <a:pt x="509" y="94"/>
                        </a:lnTo>
                        <a:lnTo>
                          <a:pt x="506" y="92"/>
                        </a:lnTo>
                        <a:lnTo>
                          <a:pt x="506" y="92"/>
                        </a:lnTo>
                        <a:lnTo>
                          <a:pt x="504" y="94"/>
                        </a:lnTo>
                        <a:lnTo>
                          <a:pt x="502" y="95"/>
                        </a:lnTo>
                        <a:lnTo>
                          <a:pt x="502" y="99"/>
                        </a:lnTo>
                        <a:lnTo>
                          <a:pt x="501" y="101"/>
                        </a:lnTo>
                        <a:lnTo>
                          <a:pt x="501" y="101"/>
                        </a:lnTo>
                        <a:lnTo>
                          <a:pt x="504" y="106"/>
                        </a:lnTo>
                        <a:lnTo>
                          <a:pt x="506" y="109"/>
                        </a:lnTo>
                        <a:lnTo>
                          <a:pt x="506" y="112"/>
                        </a:lnTo>
                        <a:lnTo>
                          <a:pt x="506" y="112"/>
                        </a:lnTo>
                        <a:lnTo>
                          <a:pt x="504" y="114"/>
                        </a:lnTo>
                        <a:lnTo>
                          <a:pt x="501" y="118"/>
                        </a:lnTo>
                        <a:lnTo>
                          <a:pt x="501" y="121"/>
                        </a:lnTo>
                        <a:lnTo>
                          <a:pt x="502" y="123"/>
                        </a:lnTo>
                        <a:lnTo>
                          <a:pt x="502" y="123"/>
                        </a:lnTo>
                        <a:lnTo>
                          <a:pt x="506" y="124"/>
                        </a:lnTo>
                        <a:lnTo>
                          <a:pt x="511" y="123"/>
                        </a:lnTo>
                        <a:lnTo>
                          <a:pt x="521" y="121"/>
                        </a:lnTo>
                        <a:lnTo>
                          <a:pt x="521" y="121"/>
                        </a:lnTo>
                        <a:lnTo>
                          <a:pt x="528" y="121"/>
                        </a:lnTo>
                        <a:lnTo>
                          <a:pt x="531" y="123"/>
                        </a:lnTo>
                        <a:lnTo>
                          <a:pt x="534" y="126"/>
                        </a:lnTo>
                        <a:lnTo>
                          <a:pt x="536" y="131"/>
                        </a:lnTo>
                        <a:lnTo>
                          <a:pt x="536" y="131"/>
                        </a:lnTo>
                        <a:lnTo>
                          <a:pt x="534" y="138"/>
                        </a:lnTo>
                        <a:lnTo>
                          <a:pt x="531" y="145"/>
                        </a:lnTo>
                        <a:lnTo>
                          <a:pt x="523" y="157"/>
                        </a:lnTo>
                        <a:lnTo>
                          <a:pt x="523" y="157"/>
                        </a:lnTo>
                        <a:lnTo>
                          <a:pt x="519" y="162"/>
                        </a:lnTo>
                        <a:lnTo>
                          <a:pt x="514" y="165"/>
                        </a:lnTo>
                        <a:lnTo>
                          <a:pt x="502" y="167"/>
                        </a:lnTo>
                        <a:lnTo>
                          <a:pt x="502" y="167"/>
                        </a:lnTo>
                        <a:lnTo>
                          <a:pt x="492" y="170"/>
                        </a:lnTo>
                        <a:lnTo>
                          <a:pt x="485" y="170"/>
                        </a:lnTo>
                        <a:lnTo>
                          <a:pt x="480" y="170"/>
                        </a:lnTo>
                        <a:lnTo>
                          <a:pt x="480" y="170"/>
                        </a:lnTo>
                        <a:lnTo>
                          <a:pt x="480" y="170"/>
                        </a:lnTo>
                        <a:lnTo>
                          <a:pt x="480" y="170"/>
                        </a:lnTo>
                        <a:lnTo>
                          <a:pt x="468" y="177"/>
                        </a:lnTo>
                        <a:lnTo>
                          <a:pt x="468" y="177"/>
                        </a:lnTo>
                        <a:lnTo>
                          <a:pt x="461" y="180"/>
                        </a:lnTo>
                        <a:lnTo>
                          <a:pt x="455" y="187"/>
                        </a:lnTo>
                        <a:lnTo>
                          <a:pt x="455" y="187"/>
                        </a:lnTo>
                        <a:lnTo>
                          <a:pt x="448" y="196"/>
                        </a:lnTo>
                        <a:lnTo>
                          <a:pt x="445" y="204"/>
                        </a:lnTo>
                        <a:lnTo>
                          <a:pt x="436" y="223"/>
                        </a:lnTo>
                        <a:lnTo>
                          <a:pt x="436" y="223"/>
                        </a:lnTo>
                        <a:lnTo>
                          <a:pt x="431" y="231"/>
                        </a:lnTo>
                        <a:lnTo>
                          <a:pt x="424" y="240"/>
                        </a:lnTo>
                        <a:lnTo>
                          <a:pt x="424" y="240"/>
                        </a:lnTo>
                        <a:lnTo>
                          <a:pt x="424" y="231"/>
                        </a:lnTo>
                        <a:lnTo>
                          <a:pt x="426" y="221"/>
                        </a:lnTo>
                        <a:lnTo>
                          <a:pt x="426" y="221"/>
                        </a:lnTo>
                        <a:lnTo>
                          <a:pt x="422" y="223"/>
                        </a:lnTo>
                        <a:lnTo>
                          <a:pt x="421" y="224"/>
                        </a:lnTo>
                        <a:lnTo>
                          <a:pt x="419" y="231"/>
                        </a:lnTo>
                        <a:lnTo>
                          <a:pt x="419" y="231"/>
                        </a:lnTo>
                        <a:lnTo>
                          <a:pt x="417" y="235"/>
                        </a:lnTo>
                        <a:lnTo>
                          <a:pt x="412" y="238"/>
                        </a:lnTo>
                        <a:lnTo>
                          <a:pt x="412" y="238"/>
                        </a:lnTo>
                        <a:lnTo>
                          <a:pt x="402" y="243"/>
                        </a:lnTo>
                        <a:lnTo>
                          <a:pt x="394" y="250"/>
                        </a:lnTo>
                        <a:lnTo>
                          <a:pt x="394" y="250"/>
                        </a:lnTo>
                        <a:lnTo>
                          <a:pt x="305" y="187"/>
                        </a:lnTo>
                        <a:lnTo>
                          <a:pt x="305" y="187"/>
                        </a:lnTo>
                        <a:lnTo>
                          <a:pt x="305" y="189"/>
                        </a:lnTo>
                        <a:lnTo>
                          <a:pt x="232" y="201"/>
                        </a:lnTo>
                        <a:lnTo>
                          <a:pt x="221" y="185"/>
                        </a:lnTo>
                        <a:lnTo>
                          <a:pt x="221" y="185"/>
                        </a:lnTo>
                        <a:lnTo>
                          <a:pt x="212" y="185"/>
                        </a:lnTo>
                        <a:lnTo>
                          <a:pt x="212" y="185"/>
                        </a:lnTo>
                        <a:lnTo>
                          <a:pt x="210" y="184"/>
                        </a:lnTo>
                        <a:lnTo>
                          <a:pt x="210" y="182"/>
                        </a:lnTo>
                        <a:lnTo>
                          <a:pt x="209" y="177"/>
                        </a:lnTo>
                        <a:lnTo>
                          <a:pt x="149" y="180"/>
                        </a:lnTo>
                        <a:lnTo>
                          <a:pt x="149" y="180"/>
                        </a:lnTo>
                        <a:lnTo>
                          <a:pt x="144" y="184"/>
                        </a:lnTo>
                        <a:lnTo>
                          <a:pt x="139" y="185"/>
                        </a:lnTo>
                        <a:lnTo>
                          <a:pt x="139" y="185"/>
                        </a:lnTo>
                        <a:lnTo>
                          <a:pt x="127" y="185"/>
                        </a:lnTo>
                        <a:lnTo>
                          <a:pt x="127" y="185"/>
                        </a:lnTo>
                        <a:lnTo>
                          <a:pt x="122" y="189"/>
                        </a:lnTo>
                        <a:lnTo>
                          <a:pt x="119" y="192"/>
                        </a:lnTo>
                        <a:lnTo>
                          <a:pt x="119" y="192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7" y="194"/>
                        </a:lnTo>
                        <a:lnTo>
                          <a:pt x="107" y="194"/>
                        </a:lnTo>
                        <a:lnTo>
                          <a:pt x="105" y="196"/>
                        </a:lnTo>
                        <a:lnTo>
                          <a:pt x="102" y="196"/>
                        </a:lnTo>
                        <a:lnTo>
                          <a:pt x="102" y="196"/>
                        </a:lnTo>
                        <a:lnTo>
                          <a:pt x="97" y="197"/>
                        </a:lnTo>
                        <a:lnTo>
                          <a:pt x="97" y="197"/>
                        </a:lnTo>
                        <a:lnTo>
                          <a:pt x="92" y="199"/>
                        </a:lnTo>
                        <a:lnTo>
                          <a:pt x="86" y="201"/>
                        </a:lnTo>
                        <a:lnTo>
                          <a:pt x="86" y="201"/>
                        </a:lnTo>
                        <a:lnTo>
                          <a:pt x="83" y="204"/>
                        </a:lnTo>
                        <a:lnTo>
                          <a:pt x="83" y="204"/>
                        </a:lnTo>
                        <a:lnTo>
                          <a:pt x="46" y="213"/>
                        </a:lnTo>
                        <a:lnTo>
                          <a:pt x="0" y="219"/>
                        </a:lnTo>
                        <a:lnTo>
                          <a:pt x="0" y="219"/>
                        </a:lnTo>
                        <a:lnTo>
                          <a:pt x="0" y="214"/>
                        </a:lnTo>
                        <a:lnTo>
                          <a:pt x="0" y="214"/>
                        </a:lnTo>
                        <a:lnTo>
                          <a:pt x="0" y="209"/>
                        </a:lnTo>
                        <a:lnTo>
                          <a:pt x="0" y="209"/>
                        </a:lnTo>
                        <a:lnTo>
                          <a:pt x="0" y="207"/>
                        </a:lnTo>
                        <a:lnTo>
                          <a:pt x="0" y="207"/>
                        </a:lnTo>
                        <a:lnTo>
                          <a:pt x="0" y="207"/>
                        </a:lnTo>
                        <a:lnTo>
                          <a:pt x="0" y="207"/>
                        </a:lnTo>
                        <a:lnTo>
                          <a:pt x="0" y="207"/>
                        </a:lnTo>
                        <a:lnTo>
                          <a:pt x="2" y="206"/>
                        </a:lnTo>
                        <a:lnTo>
                          <a:pt x="2" y="206"/>
                        </a:lnTo>
                        <a:lnTo>
                          <a:pt x="2" y="204"/>
                        </a:lnTo>
                        <a:lnTo>
                          <a:pt x="3" y="202"/>
                        </a:lnTo>
                        <a:lnTo>
                          <a:pt x="3" y="202"/>
                        </a:lnTo>
                        <a:lnTo>
                          <a:pt x="2" y="197"/>
                        </a:lnTo>
                        <a:lnTo>
                          <a:pt x="2" y="197"/>
                        </a:lnTo>
                        <a:lnTo>
                          <a:pt x="2" y="196"/>
                        </a:lnTo>
                        <a:lnTo>
                          <a:pt x="2" y="196"/>
                        </a:lnTo>
                        <a:lnTo>
                          <a:pt x="3" y="196"/>
                        </a:lnTo>
                        <a:lnTo>
                          <a:pt x="3" y="196"/>
                        </a:lnTo>
                        <a:lnTo>
                          <a:pt x="5" y="192"/>
                        </a:lnTo>
                        <a:lnTo>
                          <a:pt x="7" y="190"/>
                        </a:lnTo>
                        <a:lnTo>
                          <a:pt x="12" y="187"/>
                        </a:lnTo>
                        <a:lnTo>
                          <a:pt x="12" y="187"/>
                        </a:lnTo>
                        <a:lnTo>
                          <a:pt x="12" y="187"/>
                        </a:lnTo>
                        <a:lnTo>
                          <a:pt x="12" y="187"/>
                        </a:lnTo>
                        <a:lnTo>
                          <a:pt x="14" y="185"/>
                        </a:lnTo>
                        <a:lnTo>
                          <a:pt x="14" y="185"/>
                        </a:lnTo>
                        <a:lnTo>
                          <a:pt x="19" y="177"/>
                        </a:lnTo>
                        <a:lnTo>
                          <a:pt x="19" y="177"/>
                        </a:lnTo>
                        <a:lnTo>
                          <a:pt x="20" y="175"/>
                        </a:lnTo>
                        <a:lnTo>
                          <a:pt x="20" y="175"/>
                        </a:lnTo>
                        <a:lnTo>
                          <a:pt x="22" y="170"/>
                        </a:lnTo>
                        <a:lnTo>
                          <a:pt x="22" y="170"/>
                        </a:lnTo>
                        <a:lnTo>
                          <a:pt x="27" y="165"/>
                        </a:lnTo>
                        <a:lnTo>
                          <a:pt x="27" y="165"/>
                        </a:lnTo>
                        <a:lnTo>
                          <a:pt x="30" y="163"/>
                        </a:lnTo>
                        <a:lnTo>
                          <a:pt x="34" y="163"/>
                        </a:lnTo>
                        <a:lnTo>
                          <a:pt x="34" y="163"/>
                        </a:lnTo>
                        <a:lnTo>
                          <a:pt x="37" y="162"/>
                        </a:lnTo>
                        <a:lnTo>
                          <a:pt x="37" y="162"/>
                        </a:lnTo>
                        <a:lnTo>
                          <a:pt x="39" y="162"/>
                        </a:lnTo>
                        <a:lnTo>
                          <a:pt x="39" y="162"/>
                        </a:lnTo>
                        <a:lnTo>
                          <a:pt x="41" y="162"/>
                        </a:lnTo>
                        <a:lnTo>
                          <a:pt x="41" y="162"/>
                        </a:lnTo>
                        <a:lnTo>
                          <a:pt x="41" y="162"/>
                        </a:lnTo>
                        <a:lnTo>
                          <a:pt x="46" y="160"/>
                        </a:lnTo>
                        <a:lnTo>
                          <a:pt x="46" y="160"/>
                        </a:lnTo>
                        <a:lnTo>
                          <a:pt x="49" y="160"/>
                        </a:lnTo>
                        <a:lnTo>
                          <a:pt x="53" y="158"/>
                        </a:lnTo>
                        <a:lnTo>
                          <a:pt x="53" y="158"/>
                        </a:lnTo>
                        <a:lnTo>
                          <a:pt x="53" y="158"/>
                        </a:lnTo>
                        <a:lnTo>
                          <a:pt x="53" y="158"/>
                        </a:lnTo>
                        <a:lnTo>
                          <a:pt x="54" y="158"/>
                        </a:lnTo>
                        <a:lnTo>
                          <a:pt x="54" y="158"/>
                        </a:lnTo>
                        <a:lnTo>
                          <a:pt x="54" y="157"/>
                        </a:lnTo>
                        <a:lnTo>
                          <a:pt x="54" y="157"/>
                        </a:lnTo>
                        <a:lnTo>
                          <a:pt x="56" y="157"/>
                        </a:lnTo>
                        <a:lnTo>
                          <a:pt x="56" y="157"/>
                        </a:lnTo>
                        <a:lnTo>
                          <a:pt x="56" y="157"/>
                        </a:lnTo>
                        <a:lnTo>
                          <a:pt x="56" y="157"/>
                        </a:lnTo>
                        <a:lnTo>
                          <a:pt x="58" y="153"/>
                        </a:lnTo>
                        <a:lnTo>
                          <a:pt x="58" y="153"/>
                        </a:lnTo>
                        <a:lnTo>
                          <a:pt x="58" y="153"/>
                        </a:lnTo>
                        <a:lnTo>
                          <a:pt x="58" y="153"/>
                        </a:lnTo>
                        <a:lnTo>
                          <a:pt x="63" y="148"/>
                        </a:lnTo>
                        <a:lnTo>
                          <a:pt x="63" y="148"/>
                        </a:lnTo>
                        <a:lnTo>
                          <a:pt x="63" y="148"/>
                        </a:lnTo>
                        <a:lnTo>
                          <a:pt x="63" y="148"/>
                        </a:lnTo>
                        <a:lnTo>
                          <a:pt x="64" y="148"/>
                        </a:lnTo>
                        <a:lnTo>
                          <a:pt x="64" y="148"/>
                        </a:lnTo>
                        <a:lnTo>
                          <a:pt x="66" y="146"/>
                        </a:lnTo>
                        <a:lnTo>
                          <a:pt x="66" y="146"/>
                        </a:lnTo>
                        <a:lnTo>
                          <a:pt x="66" y="146"/>
                        </a:lnTo>
                        <a:lnTo>
                          <a:pt x="68" y="146"/>
                        </a:lnTo>
                        <a:lnTo>
                          <a:pt x="68" y="146"/>
                        </a:lnTo>
                        <a:lnTo>
                          <a:pt x="73" y="145"/>
                        </a:lnTo>
                        <a:lnTo>
                          <a:pt x="73" y="145"/>
                        </a:lnTo>
                        <a:lnTo>
                          <a:pt x="78" y="141"/>
                        </a:lnTo>
                        <a:lnTo>
                          <a:pt x="78" y="141"/>
                        </a:lnTo>
                        <a:lnTo>
                          <a:pt x="80" y="140"/>
                        </a:lnTo>
                        <a:lnTo>
                          <a:pt x="80" y="140"/>
                        </a:lnTo>
                        <a:lnTo>
                          <a:pt x="80" y="138"/>
                        </a:lnTo>
                        <a:lnTo>
                          <a:pt x="80" y="138"/>
                        </a:lnTo>
                        <a:lnTo>
                          <a:pt x="81" y="136"/>
                        </a:lnTo>
                        <a:lnTo>
                          <a:pt x="81" y="136"/>
                        </a:lnTo>
                        <a:lnTo>
                          <a:pt x="81" y="134"/>
                        </a:lnTo>
                        <a:lnTo>
                          <a:pt x="81" y="134"/>
                        </a:lnTo>
                        <a:lnTo>
                          <a:pt x="85" y="124"/>
                        </a:lnTo>
                        <a:lnTo>
                          <a:pt x="85" y="124"/>
                        </a:lnTo>
                        <a:lnTo>
                          <a:pt x="86" y="123"/>
                        </a:lnTo>
                        <a:lnTo>
                          <a:pt x="86" y="123"/>
                        </a:lnTo>
                        <a:lnTo>
                          <a:pt x="88" y="119"/>
                        </a:lnTo>
                        <a:lnTo>
                          <a:pt x="88" y="119"/>
                        </a:lnTo>
                        <a:lnTo>
                          <a:pt x="88" y="119"/>
                        </a:lnTo>
                        <a:lnTo>
                          <a:pt x="88" y="119"/>
                        </a:lnTo>
                        <a:lnTo>
                          <a:pt x="90" y="118"/>
                        </a:lnTo>
                        <a:lnTo>
                          <a:pt x="90" y="118"/>
                        </a:lnTo>
                        <a:lnTo>
                          <a:pt x="93" y="114"/>
                        </a:lnTo>
                        <a:lnTo>
                          <a:pt x="93" y="114"/>
                        </a:lnTo>
                        <a:lnTo>
                          <a:pt x="97" y="114"/>
                        </a:lnTo>
                        <a:lnTo>
                          <a:pt x="97" y="114"/>
                        </a:lnTo>
                        <a:lnTo>
                          <a:pt x="97" y="114"/>
                        </a:lnTo>
                        <a:lnTo>
                          <a:pt x="97" y="114"/>
                        </a:lnTo>
                        <a:lnTo>
                          <a:pt x="97" y="118"/>
                        </a:lnTo>
                        <a:lnTo>
                          <a:pt x="97" y="118"/>
                        </a:lnTo>
                        <a:lnTo>
                          <a:pt x="97" y="118"/>
                        </a:lnTo>
                        <a:lnTo>
                          <a:pt x="97" y="118"/>
                        </a:lnTo>
                        <a:lnTo>
                          <a:pt x="97" y="118"/>
                        </a:lnTo>
                        <a:lnTo>
                          <a:pt x="97" y="118"/>
                        </a:lnTo>
                        <a:lnTo>
                          <a:pt x="97" y="119"/>
                        </a:lnTo>
                        <a:lnTo>
                          <a:pt x="97" y="119"/>
                        </a:lnTo>
                        <a:lnTo>
                          <a:pt x="97" y="119"/>
                        </a:lnTo>
                        <a:lnTo>
                          <a:pt x="97" y="119"/>
                        </a:lnTo>
                        <a:lnTo>
                          <a:pt x="97" y="121"/>
                        </a:lnTo>
                        <a:lnTo>
                          <a:pt x="97" y="121"/>
                        </a:lnTo>
                        <a:lnTo>
                          <a:pt x="97" y="121"/>
                        </a:lnTo>
                        <a:lnTo>
                          <a:pt x="97" y="121"/>
                        </a:lnTo>
                        <a:lnTo>
                          <a:pt x="97" y="121"/>
                        </a:lnTo>
                        <a:lnTo>
                          <a:pt x="97" y="121"/>
                        </a:lnTo>
                        <a:lnTo>
                          <a:pt x="97" y="123"/>
                        </a:lnTo>
                        <a:lnTo>
                          <a:pt x="97" y="123"/>
                        </a:lnTo>
                        <a:lnTo>
                          <a:pt x="97" y="123"/>
                        </a:lnTo>
                        <a:lnTo>
                          <a:pt x="97" y="123"/>
                        </a:lnTo>
                        <a:lnTo>
                          <a:pt x="97" y="124"/>
                        </a:lnTo>
                        <a:lnTo>
                          <a:pt x="97" y="124"/>
                        </a:lnTo>
                        <a:lnTo>
                          <a:pt x="97" y="126"/>
                        </a:lnTo>
                        <a:lnTo>
                          <a:pt x="97" y="126"/>
                        </a:lnTo>
                        <a:lnTo>
                          <a:pt x="97" y="128"/>
                        </a:lnTo>
                        <a:lnTo>
                          <a:pt x="97" y="128"/>
                        </a:lnTo>
                        <a:lnTo>
                          <a:pt x="97" y="128"/>
                        </a:lnTo>
                        <a:lnTo>
                          <a:pt x="97" y="128"/>
                        </a:lnTo>
                        <a:lnTo>
                          <a:pt x="98" y="128"/>
                        </a:lnTo>
                        <a:lnTo>
                          <a:pt x="102" y="128"/>
                        </a:lnTo>
                        <a:lnTo>
                          <a:pt x="102" y="128"/>
                        </a:lnTo>
                        <a:lnTo>
                          <a:pt x="102" y="128"/>
                        </a:lnTo>
                        <a:lnTo>
                          <a:pt x="102" y="128"/>
                        </a:lnTo>
                        <a:lnTo>
                          <a:pt x="102" y="128"/>
                        </a:lnTo>
                        <a:lnTo>
                          <a:pt x="102" y="128"/>
                        </a:lnTo>
                        <a:lnTo>
                          <a:pt x="103" y="128"/>
                        </a:lnTo>
                        <a:lnTo>
                          <a:pt x="103" y="128"/>
                        </a:lnTo>
                        <a:lnTo>
                          <a:pt x="105" y="126"/>
                        </a:lnTo>
                        <a:lnTo>
                          <a:pt x="105" y="126"/>
                        </a:lnTo>
                        <a:lnTo>
                          <a:pt x="107" y="126"/>
                        </a:lnTo>
                        <a:lnTo>
                          <a:pt x="107" y="126"/>
                        </a:lnTo>
                        <a:lnTo>
                          <a:pt x="109" y="124"/>
                        </a:lnTo>
                        <a:lnTo>
                          <a:pt x="109" y="124"/>
                        </a:lnTo>
                        <a:lnTo>
                          <a:pt x="114" y="118"/>
                        </a:lnTo>
                        <a:lnTo>
                          <a:pt x="114" y="118"/>
                        </a:lnTo>
                        <a:lnTo>
                          <a:pt x="117" y="114"/>
                        </a:lnTo>
                        <a:lnTo>
                          <a:pt x="120" y="112"/>
                        </a:lnTo>
                        <a:lnTo>
                          <a:pt x="120" y="112"/>
                        </a:lnTo>
                        <a:lnTo>
                          <a:pt x="124" y="111"/>
                        </a:lnTo>
                        <a:lnTo>
                          <a:pt x="127" y="109"/>
                        </a:lnTo>
                        <a:lnTo>
                          <a:pt x="127" y="109"/>
                        </a:lnTo>
                        <a:lnTo>
                          <a:pt x="129" y="106"/>
                        </a:lnTo>
                        <a:lnTo>
                          <a:pt x="129" y="104"/>
                        </a:lnTo>
                        <a:lnTo>
                          <a:pt x="131" y="102"/>
                        </a:lnTo>
                        <a:lnTo>
                          <a:pt x="126" y="65"/>
                        </a:lnTo>
                        <a:lnTo>
                          <a:pt x="126" y="65"/>
                        </a:lnTo>
                        <a:lnTo>
                          <a:pt x="127" y="65"/>
                        </a:lnTo>
                        <a:lnTo>
                          <a:pt x="127" y="65"/>
                        </a:lnTo>
                        <a:lnTo>
                          <a:pt x="129" y="65"/>
                        </a:lnTo>
                        <a:lnTo>
                          <a:pt x="129" y="65"/>
                        </a:lnTo>
                        <a:lnTo>
                          <a:pt x="163" y="60"/>
                        </a:lnTo>
                        <a:lnTo>
                          <a:pt x="163" y="60"/>
                        </a:lnTo>
                        <a:lnTo>
                          <a:pt x="200" y="53"/>
                        </a:lnTo>
                        <a:lnTo>
                          <a:pt x="200" y="53"/>
                        </a:lnTo>
                        <a:lnTo>
                          <a:pt x="205" y="53"/>
                        </a:lnTo>
                        <a:lnTo>
                          <a:pt x="205" y="53"/>
                        </a:lnTo>
                        <a:lnTo>
                          <a:pt x="288" y="39"/>
                        </a:lnTo>
                        <a:lnTo>
                          <a:pt x="288" y="39"/>
                        </a:lnTo>
                        <a:lnTo>
                          <a:pt x="292" y="39"/>
                        </a:lnTo>
                        <a:lnTo>
                          <a:pt x="292" y="39"/>
                        </a:lnTo>
                        <a:lnTo>
                          <a:pt x="292" y="39"/>
                        </a:lnTo>
                        <a:lnTo>
                          <a:pt x="292" y="39"/>
                        </a:lnTo>
                        <a:lnTo>
                          <a:pt x="389" y="22"/>
                        </a:lnTo>
                        <a:lnTo>
                          <a:pt x="389" y="22"/>
                        </a:lnTo>
                        <a:lnTo>
                          <a:pt x="390" y="22"/>
                        </a:lnTo>
                        <a:lnTo>
                          <a:pt x="390" y="22"/>
                        </a:lnTo>
                        <a:lnTo>
                          <a:pt x="519" y="0"/>
                        </a:lnTo>
                        <a:lnTo>
                          <a:pt x="519" y="0"/>
                        </a:lnTo>
                        <a:lnTo>
                          <a:pt x="519" y="0"/>
                        </a:lnTo>
                        <a:lnTo>
                          <a:pt x="519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0"/>
                        </a:lnTo>
                        <a:lnTo>
                          <a:pt x="521" y="4"/>
                        </a:lnTo>
                        <a:lnTo>
                          <a:pt x="521" y="4"/>
                        </a:lnTo>
                        <a:lnTo>
                          <a:pt x="523" y="4"/>
                        </a:lnTo>
                        <a:lnTo>
                          <a:pt x="523" y="4"/>
                        </a:lnTo>
                        <a:lnTo>
                          <a:pt x="523" y="7"/>
                        </a:lnTo>
                        <a:lnTo>
                          <a:pt x="523" y="12"/>
                        </a:lnTo>
                        <a:lnTo>
                          <a:pt x="524" y="16"/>
                        </a:lnTo>
                        <a:lnTo>
                          <a:pt x="528" y="17"/>
                        </a:lnTo>
                        <a:lnTo>
                          <a:pt x="528" y="17"/>
                        </a:lnTo>
                        <a:lnTo>
                          <a:pt x="529" y="12"/>
                        </a:lnTo>
                        <a:lnTo>
                          <a:pt x="529" y="7"/>
                        </a:lnTo>
                        <a:lnTo>
                          <a:pt x="529" y="7"/>
                        </a:lnTo>
                        <a:lnTo>
                          <a:pt x="533" y="9"/>
                        </a:lnTo>
                        <a:lnTo>
                          <a:pt x="534" y="12"/>
                        </a:lnTo>
                        <a:lnTo>
                          <a:pt x="534" y="19"/>
                        </a:lnTo>
                        <a:lnTo>
                          <a:pt x="534" y="19"/>
                        </a:lnTo>
                        <a:lnTo>
                          <a:pt x="540" y="28"/>
                        </a:lnTo>
                        <a:lnTo>
                          <a:pt x="540" y="28"/>
                        </a:lnTo>
                        <a:lnTo>
                          <a:pt x="534" y="28"/>
                        </a:lnTo>
                        <a:lnTo>
                          <a:pt x="529" y="26"/>
                        </a:lnTo>
                        <a:lnTo>
                          <a:pt x="524" y="24"/>
                        </a:lnTo>
                        <a:lnTo>
                          <a:pt x="523" y="24"/>
                        </a:lnTo>
                        <a:lnTo>
                          <a:pt x="523" y="26"/>
                        </a:lnTo>
                        <a:lnTo>
                          <a:pt x="523" y="26"/>
                        </a:lnTo>
                        <a:lnTo>
                          <a:pt x="521" y="26"/>
                        </a:lnTo>
                        <a:lnTo>
                          <a:pt x="517" y="24"/>
                        </a:lnTo>
                        <a:lnTo>
                          <a:pt x="514" y="21"/>
                        </a:lnTo>
                        <a:lnTo>
                          <a:pt x="514" y="21"/>
                        </a:lnTo>
                        <a:lnTo>
                          <a:pt x="512" y="21"/>
                        </a:lnTo>
                        <a:lnTo>
                          <a:pt x="511" y="22"/>
                        </a:lnTo>
                        <a:lnTo>
                          <a:pt x="511" y="28"/>
                        </a:lnTo>
                        <a:lnTo>
                          <a:pt x="509" y="36"/>
                        </a:lnTo>
                        <a:lnTo>
                          <a:pt x="509" y="36"/>
                        </a:lnTo>
                        <a:lnTo>
                          <a:pt x="506" y="36"/>
                        </a:lnTo>
                        <a:lnTo>
                          <a:pt x="504" y="36"/>
                        </a:lnTo>
                        <a:lnTo>
                          <a:pt x="501" y="33"/>
                        </a:lnTo>
                        <a:lnTo>
                          <a:pt x="501" y="33"/>
                        </a:lnTo>
                        <a:lnTo>
                          <a:pt x="495" y="29"/>
                        </a:lnTo>
                        <a:lnTo>
                          <a:pt x="489" y="28"/>
                        </a:lnTo>
                        <a:lnTo>
                          <a:pt x="489" y="28"/>
                        </a:lnTo>
                        <a:lnTo>
                          <a:pt x="489" y="31"/>
                        </a:lnTo>
                        <a:lnTo>
                          <a:pt x="490" y="33"/>
                        </a:lnTo>
                        <a:lnTo>
                          <a:pt x="494" y="38"/>
                        </a:lnTo>
                        <a:lnTo>
                          <a:pt x="495" y="39"/>
                        </a:lnTo>
                        <a:lnTo>
                          <a:pt x="495" y="41"/>
                        </a:lnTo>
                        <a:lnTo>
                          <a:pt x="494" y="43"/>
                        </a:lnTo>
                        <a:lnTo>
                          <a:pt x="489" y="45"/>
                        </a:lnTo>
                        <a:lnTo>
                          <a:pt x="489" y="45"/>
                        </a:lnTo>
                        <a:lnTo>
                          <a:pt x="482" y="45"/>
                        </a:lnTo>
                        <a:lnTo>
                          <a:pt x="480" y="45"/>
                        </a:lnTo>
                        <a:lnTo>
                          <a:pt x="477" y="43"/>
                        </a:lnTo>
                        <a:lnTo>
                          <a:pt x="477" y="43"/>
                        </a:lnTo>
                        <a:lnTo>
                          <a:pt x="475" y="39"/>
                        </a:lnTo>
                        <a:lnTo>
                          <a:pt x="475" y="36"/>
                        </a:lnTo>
                        <a:lnTo>
                          <a:pt x="473" y="34"/>
                        </a:lnTo>
                        <a:lnTo>
                          <a:pt x="470" y="33"/>
                        </a:lnTo>
                        <a:lnTo>
                          <a:pt x="470" y="33"/>
                        </a:lnTo>
                        <a:lnTo>
                          <a:pt x="470" y="36"/>
                        </a:lnTo>
                        <a:lnTo>
                          <a:pt x="472" y="39"/>
                        </a:lnTo>
                        <a:lnTo>
                          <a:pt x="472" y="39"/>
                        </a:lnTo>
                        <a:lnTo>
                          <a:pt x="468" y="39"/>
                        </a:lnTo>
                        <a:lnTo>
                          <a:pt x="468" y="39"/>
                        </a:lnTo>
                        <a:lnTo>
                          <a:pt x="468" y="43"/>
                        </a:lnTo>
                        <a:lnTo>
                          <a:pt x="467" y="48"/>
                        </a:lnTo>
                        <a:lnTo>
                          <a:pt x="467" y="51"/>
                        </a:lnTo>
                        <a:lnTo>
                          <a:pt x="467" y="55"/>
                        </a:lnTo>
                        <a:lnTo>
                          <a:pt x="467" y="55"/>
                        </a:lnTo>
                        <a:lnTo>
                          <a:pt x="468" y="56"/>
                        </a:lnTo>
                        <a:lnTo>
                          <a:pt x="470" y="56"/>
                        </a:lnTo>
                        <a:lnTo>
                          <a:pt x="473" y="55"/>
                        </a:lnTo>
                        <a:lnTo>
                          <a:pt x="480" y="50"/>
                        </a:lnTo>
                        <a:lnTo>
                          <a:pt x="480" y="50"/>
                        </a:lnTo>
                        <a:lnTo>
                          <a:pt x="485" y="50"/>
                        </a:lnTo>
                        <a:lnTo>
                          <a:pt x="489" y="50"/>
                        </a:lnTo>
                        <a:lnTo>
                          <a:pt x="497" y="50"/>
                        </a:lnTo>
                        <a:lnTo>
                          <a:pt x="497" y="50"/>
                        </a:lnTo>
                        <a:lnTo>
                          <a:pt x="506" y="48"/>
                        </a:lnTo>
                        <a:lnTo>
                          <a:pt x="514" y="45"/>
                        </a:lnTo>
                        <a:lnTo>
                          <a:pt x="514" y="45"/>
                        </a:lnTo>
                        <a:lnTo>
                          <a:pt x="521" y="43"/>
                        </a:lnTo>
                        <a:lnTo>
                          <a:pt x="529" y="41"/>
                        </a:lnTo>
                        <a:lnTo>
                          <a:pt x="536" y="43"/>
                        </a:lnTo>
                        <a:lnTo>
                          <a:pt x="540" y="45"/>
                        </a:lnTo>
                        <a:lnTo>
                          <a:pt x="543" y="46"/>
                        </a:lnTo>
                        <a:lnTo>
                          <a:pt x="543" y="46"/>
                        </a:lnTo>
                        <a:lnTo>
                          <a:pt x="545" y="50"/>
                        </a:lnTo>
                        <a:lnTo>
                          <a:pt x="545" y="55"/>
                        </a:lnTo>
                        <a:lnTo>
                          <a:pt x="545" y="63"/>
                        </a:lnTo>
                        <a:lnTo>
                          <a:pt x="545" y="63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6" name="Freeform 91">
                    <a:extLst>
                      <a:ext uri="{FF2B5EF4-FFF2-40B4-BE49-F238E27FC236}">
                        <a16:creationId xmlns:a16="http://schemas.microsoft.com/office/drawing/2014/main" id="{E3C99705-B6C1-4882-B4D6-8DB03056AD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81823" y="3340799"/>
                    <a:ext cx="148046" cy="25023"/>
                  </a:xfrm>
                  <a:custGeom>
                    <a:avLst/>
                    <a:gdLst>
                      <a:gd name="T0" fmla="*/ 71 w 71"/>
                      <a:gd name="T1" fmla="*/ 0 h 12"/>
                      <a:gd name="T2" fmla="*/ 71 w 71"/>
                      <a:gd name="T3" fmla="*/ 0 h 12"/>
                      <a:gd name="T4" fmla="*/ 34 w 71"/>
                      <a:gd name="T5" fmla="*/ 7 h 12"/>
                      <a:gd name="T6" fmla="*/ 34 w 71"/>
                      <a:gd name="T7" fmla="*/ 7 h 12"/>
                      <a:gd name="T8" fmla="*/ 0 w 71"/>
                      <a:gd name="T9" fmla="*/ 12 h 12"/>
                      <a:gd name="T10" fmla="*/ 0 w 71"/>
                      <a:gd name="T11" fmla="*/ 12 h 12"/>
                      <a:gd name="T12" fmla="*/ 71 w 71"/>
                      <a:gd name="T13" fmla="*/ 0 h 12"/>
                      <a:gd name="T14" fmla="*/ 71 w 71"/>
                      <a:gd name="T15" fmla="*/ 0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1" h="12">
                        <a:moveTo>
                          <a:pt x="71" y="0"/>
                        </a:moveTo>
                        <a:lnTo>
                          <a:pt x="71" y="0"/>
                        </a:lnTo>
                        <a:lnTo>
                          <a:pt x="34" y="7"/>
                        </a:lnTo>
                        <a:lnTo>
                          <a:pt x="34" y="7"/>
                        </a:lnTo>
                        <a:lnTo>
                          <a:pt x="0" y="12"/>
                        </a:lnTo>
                        <a:lnTo>
                          <a:pt x="0" y="12"/>
                        </a:lnTo>
                        <a:lnTo>
                          <a:pt x="71" y="0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7" name="Freeform 92">
                    <a:extLst>
                      <a:ext uri="{FF2B5EF4-FFF2-40B4-BE49-F238E27FC236}">
                        <a16:creationId xmlns:a16="http://schemas.microsoft.com/office/drawing/2014/main" id="{E8770A94-FA49-404C-9E32-FFFEFD6498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43225" y="1545456"/>
                    <a:ext cx="746497" cy="400356"/>
                  </a:xfrm>
                  <a:custGeom>
                    <a:avLst/>
                    <a:gdLst>
                      <a:gd name="T0" fmla="*/ 344 w 358"/>
                      <a:gd name="T1" fmla="*/ 87 h 192"/>
                      <a:gd name="T2" fmla="*/ 326 w 358"/>
                      <a:gd name="T3" fmla="*/ 70 h 192"/>
                      <a:gd name="T4" fmla="*/ 307 w 358"/>
                      <a:gd name="T5" fmla="*/ 72 h 192"/>
                      <a:gd name="T6" fmla="*/ 299 w 358"/>
                      <a:gd name="T7" fmla="*/ 62 h 192"/>
                      <a:gd name="T8" fmla="*/ 288 w 358"/>
                      <a:gd name="T9" fmla="*/ 50 h 192"/>
                      <a:gd name="T10" fmla="*/ 268 w 358"/>
                      <a:gd name="T11" fmla="*/ 56 h 192"/>
                      <a:gd name="T12" fmla="*/ 244 w 358"/>
                      <a:gd name="T13" fmla="*/ 56 h 192"/>
                      <a:gd name="T14" fmla="*/ 227 w 358"/>
                      <a:gd name="T15" fmla="*/ 72 h 192"/>
                      <a:gd name="T16" fmla="*/ 216 w 358"/>
                      <a:gd name="T17" fmla="*/ 80 h 192"/>
                      <a:gd name="T18" fmla="*/ 204 w 358"/>
                      <a:gd name="T19" fmla="*/ 84 h 192"/>
                      <a:gd name="T20" fmla="*/ 199 w 358"/>
                      <a:gd name="T21" fmla="*/ 90 h 192"/>
                      <a:gd name="T22" fmla="*/ 190 w 358"/>
                      <a:gd name="T23" fmla="*/ 80 h 192"/>
                      <a:gd name="T24" fmla="*/ 178 w 358"/>
                      <a:gd name="T25" fmla="*/ 75 h 192"/>
                      <a:gd name="T26" fmla="*/ 165 w 358"/>
                      <a:gd name="T27" fmla="*/ 68 h 192"/>
                      <a:gd name="T28" fmla="*/ 154 w 358"/>
                      <a:gd name="T29" fmla="*/ 67 h 192"/>
                      <a:gd name="T30" fmla="*/ 149 w 358"/>
                      <a:gd name="T31" fmla="*/ 62 h 192"/>
                      <a:gd name="T32" fmla="*/ 143 w 358"/>
                      <a:gd name="T33" fmla="*/ 67 h 192"/>
                      <a:gd name="T34" fmla="*/ 139 w 358"/>
                      <a:gd name="T35" fmla="*/ 65 h 192"/>
                      <a:gd name="T36" fmla="*/ 132 w 358"/>
                      <a:gd name="T37" fmla="*/ 56 h 192"/>
                      <a:gd name="T38" fmla="*/ 126 w 358"/>
                      <a:gd name="T39" fmla="*/ 53 h 192"/>
                      <a:gd name="T40" fmla="*/ 119 w 358"/>
                      <a:gd name="T41" fmla="*/ 50 h 192"/>
                      <a:gd name="T42" fmla="*/ 109 w 358"/>
                      <a:gd name="T43" fmla="*/ 63 h 192"/>
                      <a:gd name="T44" fmla="*/ 104 w 358"/>
                      <a:gd name="T45" fmla="*/ 51 h 192"/>
                      <a:gd name="T46" fmla="*/ 117 w 358"/>
                      <a:gd name="T47" fmla="*/ 34 h 192"/>
                      <a:gd name="T48" fmla="*/ 134 w 358"/>
                      <a:gd name="T49" fmla="*/ 12 h 192"/>
                      <a:gd name="T50" fmla="*/ 146 w 358"/>
                      <a:gd name="T51" fmla="*/ 2 h 192"/>
                      <a:gd name="T52" fmla="*/ 122 w 358"/>
                      <a:gd name="T53" fmla="*/ 6 h 192"/>
                      <a:gd name="T54" fmla="*/ 83 w 358"/>
                      <a:gd name="T55" fmla="*/ 43 h 192"/>
                      <a:gd name="T56" fmla="*/ 58 w 358"/>
                      <a:gd name="T57" fmla="*/ 63 h 192"/>
                      <a:gd name="T58" fmla="*/ 27 w 358"/>
                      <a:gd name="T59" fmla="*/ 72 h 192"/>
                      <a:gd name="T60" fmla="*/ 0 w 358"/>
                      <a:gd name="T61" fmla="*/ 89 h 192"/>
                      <a:gd name="T62" fmla="*/ 5 w 358"/>
                      <a:gd name="T63" fmla="*/ 94 h 192"/>
                      <a:gd name="T64" fmla="*/ 17 w 358"/>
                      <a:gd name="T65" fmla="*/ 112 h 192"/>
                      <a:gd name="T66" fmla="*/ 36 w 358"/>
                      <a:gd name="T67" fmla="*/ 119 h 192"/>
                      <a:gd name="T68" fmla="*/ 64 w 358"/>
                      <a:gd name="T69" fmla="*/ 124 h 192"/>
                      <a:gd name="T70" fmla="*/ 90 w 358"/>
                      <a:gd name="T71" fmla="*/ 131 h 192"/>
                      <a:gd name="T72" fmla="*/ 104 w 358"/>
                      <a:gd name="T73" fmla="*/ 138 h 192"/>
                      <a:gd name="T74" fmla="*/ 122 w 358"/>
                      <a:gd name="T75" fmla="*/ 140 h 192"/>
                      <a:gd name="T76" fmla="*/ 131 w 358"/>
                      <a:gd name="T77" fmla="*/ 140 h 192"/>
                      <a:gd name="T78" fmla="*/ 134 w 358"/>
                      <a:gd name="T79" fmla="*/ 150 h 192"/>
                      <a:gd name="T80" fmla="*/ 149 w 358"/>
                      <a:gd name="T81" fmla="*/ 153 h 192"/>
                      <a:gd name="T82" fmla="*/ 156 w 358"/>
                      <a:gd name="T83" fmla="*/ 157 h 192"/>
                      <a:gd name="T84" fmla="*/ 151 w 358"/>
                      <a:gd name="T85" fmla="*/ 175 h 192"/>
                      <a:gd name="T86" fmla="*/ 153 w 358"/>
                      <a:gd name="T87" fmla="*/ 184 h 192"/>
                      <a:gd name="T88" fmla="*/ 163 w 358"/>
                      <a:gd name="T89" fmla="*/ 185 h 192"/>
                      <a:gd name="T90" fmla="*/ 178 w 358"/>
                      <a:gd name="T91" fmla="*/ 180 h 192"/>
                      <a:gd name="T92" fmla="*/ 183 w 358"/>
                      <a:gd name="T93" fmla="*/ 160 h 192"/>
                      <a:gd name="T94" fmla="*/ 192 w 358"/>
                      <a:gd name="T95" fmla="*/ 145 h 192"/>
                      <a:gd name="T96" fmla="*/ 199 w 358"/>
                      <a:gd name="T97" fmla="*/ 145 h 192"/>
                      <a:gd name="T98" fmla="*/ 212 w 358"/>
                      <a:gd name="T99" fmla="*/ 140 h 192"/>
                      <a:gd name="T100" fmla="*/ 222 w 358"/>
                      <a:gd name="T101" fmla="*/ 129 h 192"/>
                      <a:gd name="T102" fmla="*/ 219 w 358"/>
                      <a:gd name="T103" fmla="*/ 140 h 192"/>
                      <a:gd name="T104" fmla="*/ 221 w 358"/>
                      <a:gd name="T105" fmla="*/ 150 h 192"/>
                      <a:gd name="T106" fmla="*/ 231 w 358"/>
                      <a:gd name="T107" fmla="*/ 138 h 192"/>
                      <a:gd name="T108" fmla="*/ 256 w 358"/>
                      <a:gd name="T109" fmla="*/ 123 h 192"/>
                      <a:gd name="T110" fmla="*/ 273 w 358"/>
                      <a:gd name="T111" fmla="*/ 112 h 192"/>
                      <a:gd name="T112" fmla="*/ 285 w 358"/>
                      <a:gd name="T113" fmla="*/ 107 h 192"/>
                      <a:gd name="T114" fmla="*/ 300 w 358"/>
                      <a:gd name="T115" fmla="*/ 109 h 192"/>
                      <a:gd name="T116" fmla="*/ 321 w 358"/>
                      <a:gd name="T117" fmla="*/ 114 h 192"/>
                      <a:gd name="T118" fmla="*/ 328 w 358"/>
                      <a:gd name="T119" fmla="*/ 121 h 192"/>
                      <a:gd name="T120" fmla="*/ 333 w 358"/>
                      <a:gd name="T121" fmla="*/ 107 h 192"/>
                      <a:gd name="T122" fmla="*/ 341 w 358"/>
                      <a:gd name="T123" fmla="*/ 106 h 192"/>
                      <a:gd name="T124" fmla="*/ 356 w 358"/>
                      <a:gd name="T125" fmla="*/ 10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58" h="192">
                        <a:moveTo>
                          <a:pt x="353" y="92"/>
                        </a:moveTo>
                        <a:lnTo>
                          <a:pt x="353" y="92"/>
                        </a:lnTo>
                        <a:lnTo>
                          <a:pt x="348" y="90"/>
                        </a:lnTo>
                        <a:lnTo>
                          <a:pt x="344" y="87"/>
                        </a:lnTo>
                        <a:lnTo>
                          <a:pt x="344" y="87"/>
                        </a:lnTo>
                        <a:lnTo>
                          <a:pt x="343" y="79"/>
                        </a:lnTo>
                        <a:lnTo>
                          <a:pt x="343" y="79"/>
                        </a:lnTo>
                        <a:lnTo>
                          <a:pt x="341" y="75"/>
                        </a:lnTo>
                        <a:lnTo>
                          <a:pt x="336" y="72"/>
                        </a:lnTo>
                        <a:lnTo>
                          <a:pt x="326" y="70"/>
                        </a:lnTo>
                        <a:lnTo>
                          <a:pt x="316" y="72"/>
                        </a:lnTo>
                        <a:lnTo>
                          <a:pt x="307" y="72"/>
                        </a:lnTo>
                        <a:lnTo>
                          <a:pt x="307" y="72"/>
                        </a:lnTo>
                        <a:lnTo>
                          <a:pt x="307" y="72"/>
                        </a:lnTo>
                        <a:lnTo>
                          <a:pt x="307" y="72"/>
                        </a:lnTo>
                        <a:lnTo>
                          <a:pt x="302" y="70"/>
                        </a:lnTo>
                        <a:lnTo>
                          <a:pt x="299" y="67"/>
                        </a:lnTo>
                        <a:lnTo>
                          <a:pt x="299" y="67"/>
                        </a:lnTo>
                        <a:lnTo>
                          <a:pt x="299" y="63"/>
                        </a:lnTo>
                        <a:lnTo>
                          <a:pt x="299" y="62"/>
                        </a:lnTo>
                        <a:lnTo>
                          <a:pt x="299" y="56"/>
                        </a:lnTo>
                        <a:lnTo>
                          <a:pt x="299" y="56"/>
                        </a:lnTo>
                        <a:lnTo>
                          <a:pt x="297" y="51"/>
                        </a:lnTo>
                        <a:lnTo>
                          <a:pt x="294" y="50"/>
                        </a:lnTo>
                        <a:lnTo>
                          <a:pt x="288" y="50"/>
                        </a:lnTo>
                        <a:lnTo>
                          <a:pt x="285" y="50"/>
                        </a:lnTo>
                        <a:lnTo>
                          <a:pt x="285" y="50"/>
                        </a:lnTo>
                        <a:lnTo>
                          <a:pt x="277" y="53"/>
                        </a:lnTo>
                        <a:lnTo>
                          <a:pt x="272" y="55"/>
                        </a:lnTo>
                        <a:lnTo>
                          <a:pt x="268" y="56"/>
                        </a:lnTo>
                        <a:lnTo>
                          <a:pt x="268" y="56"/>
                        </a:lnTo>
                        <a:lnTo>
                          <a:pt x="258" y="55"/>
                        </a:lnTo>
                        <a:lnTo>
                          <a:pt x="249" y="55"/>
                        </a:lnTo>
                        <a:lnTo>
                          <a:pt x="249" y="55"/>
                        </a:lnTo>
                        <a:lnTo>
                          <a:pt x="244" y="56"/>
                        </a:lnTo>
                        <a:lnTo>
                          <a:pt x="241" y="60"/>
                        </a:lnTo>
                        <a:lnTo>
                          <a:pt x="234" y="67"/>
                        </a:lnTo>
                        <a:lnTo>
                          <a:pt x="234" y="67"/>
                        </a:lnTo>
                        <a:lnTo>
                          <a:pt x="231" y="68"/>
                        </a:lnTo>
                        <a:lnTo>
                          <a:pt x="227" y="72"/>
                        </a:lnTo>
                        <a:lnTo>
                          <a:pt x="227" y="72"/>
                        </a:lnTo>
                        <a:lnTo>
                          <a:pt x="224" y="73"/>
                        </a:lnTo>
                        <a:lnTo>
                          <a:pt x="219" y="77"/>
                        </a:lnTo>
                        <a:lnTo>
                          <a:pt x="219" y="77"/>
                        </a:lnTo>
                        <a:lnTo>
                          <a:pt x="216" y="80"/>
                        </a:lnTo>
                        <a:lnTo>
                          <a:pt x="210" y="82"/>
                        </a:lnTo>
                        <a:lnTo>
                          <a:pt x="210" y="82"/>
                        </a:lnTo>
                        <a:lnTo>
                          <a:pt x="207" y="82"/>
                        </a:lnTo>
                        <a:lnTo>
                          <a:pt x="205" y="82"/>
                        </a:lnTo>
                        <a:lnTo>
                          <a:pt x="204" y="84"/>
                        </a:lnTo>
                        <a:lnTo>
                          <a:pt x="204" y="84"/>
                        </a:lnTo>
                        <a:lnTo>
                          <a:pt x="202" y="89"/>
                        </a:lnTo>
                        <a:lnTo>
                          <a:pt x="200" y="90"/>
                        </a:lnTo>
                        <a:lnTo>
                          <a:pt x="199" y="90"/>
                        </a:lnTo>
                        <a:lnTo>
                          <a:pt x="199" y="90"/>
                        </a:lnTo>
                        <a:lnTo>
                          <a:pt x="197" y="89"/>
                        </a:lnTo>
                        <a:lnTo>
                          <a:pt x="195" y="87"/>
                        </a:lnTo>
                        <a:lnTo>
                          <a:pt x="193" y="82"/>
                        </a:lnTo>
                        <a:lnTo>
                          <a:pt x="193" y="82"/>
                        </a:lnTo>
                        <a:lnTo>
                          <a:pt x="190" y="80"/>
                        </a:lnTo>
                        <a:lnTo>
                          <a:pt x="185" y="80"/>
                        </a:lnTo>
                        <a:lnTo>
                          <a:pt x="180" y="79"/>
                        </a:lnTo>
                        <a:lnTo>
                          <a:pt x="178" y="77"/>
                        </a:lnTo>
                        <a:lnTo>
                          <a:pt x="178" y="75"/>
                        </a:lnTo>
                        <a:lnTo>
                          <a:pt x="178" y="75"/>
                        </a:lnTo>
                        <a:lnTo>
                          <a:pt x="175" y="75"/>
                        </a:lnTo>
                        <a:lnTo>
                          <a:pt x="173" y="73"/>
                        </a:lnTo>
                        <a:lnTo>
                          <a:pt x="170" y="72"/>
                        </a:lnTo>
                        <a:lnTo>
                          <a:pt x="170" y="72"/>
                        </a:lnTo>
                        <a:lnTo>
                          <a:pt x="165" y="68"/>
                        </a:lnTo>
                        <a:lnTo>
                          <a:pt x="161" y="67"/>
                        </a:lnTo>
                        <a:lnTo>
                          <a:pt x="161" y="67"/>
                        </a:lnTo>
                        <a:lnTo>
                          <a:pt x="158" y="67"/>
                        </a:lnTo>
                        <a:lnTo>
                          <a:pt x="156" y="67"/>
                        </a:lnTo>
                        <a:lnTo>
                          <a:pt x="154" y="67"/>
                        </a:lnTo>
                        <a:lnTo>
                          <a:pt x="153" y="65"/>
                        </a:lnTo>
                        <a:lnTo>
                          <a:pt x="153" y="65"/>
                        </a:lnTo>
                        <a:lnTo>
                          <a:pt x="151" y="63"/>
                        </a:lnTo>
                        <a:lnTo>
                          <a:pt x="149" y="62"/>
                        </a:lnTo>
                        <a:lnTo>
                          <a:pt x="149" y="62"/>
                        </a:lnTo>
                        <a:lnTo>
                          <a:pt x="148" y="63"/>
                        </a:lnTo>
                        <a:lnTo>
                          <a:pt x="146" y="65"/>
                        </a:lnTo>
                        <a:lnTo>
                          <a:pt x="146" y="65"/>
                        </a:lnTo>
                        <a:lnTo>
                          <a:pt x="144" y="67"/>
                        </a:lnTo>
                        <a:lnTo>
                          <a:pt x="143" y="67"/>
                        </a:lnTo>
                        <a:lnTo>
                          <a:pt x="137" y="67"/>
                        </a:lnTo>
                        <a:lnTo>
                          <a:pt x="137" y="67"/>
                        </a:lnTo>
                        <a:lnTo>
                          <a:pt x="137" y="67"/>
                        </a:lnTo>
                        <a:lnTo>
                          <a:pt x="137" y="67"/>
                        </a:lnTo>
                        <a:lnTo>
                          <a:pt x="139" y="65"/>
                        </a:lnTo>
                        <a:lnTo>
                          <a:pt x="139" y="62"/>
                        </a:lnTo>
                        <a:lnTo>
                          <a:pt x="139" y="62"/>
                        </a:lnTo>
                        <a:lnTo>
                          <a:pt x="136" y="56"/>
                        </a:lnTo>
                        <a:lnTo>
                          <a:pt x="136" y="56"/>
                        </a:lnTo>
                        <a:lnTo>
                          <a:pt x="132" y="56"/>
                        </a:lnTo>
                        <a:lnTo>
                          <a:pt x="131" y="58"/>
                        </a:lnTo>
                        <a:lnTo>
                          <a:pt x="129" y="60"/>
                        </a:lnTo>
                        <a:lnTo>
                          <a:pt x="126" y="60"/>
                        </a:lnTo>
                        <a:lnTo>
                          <a:pt x="126" y="60"/>
                        </a:lnTo>
                        <a:lnTo>
                          <a:pt x="126" y="53"/>
                        </a:lnTo>
                        <a:lnTo>
                          <a:pt x="126" y="50"/>
                        </a:lnTo>
                        <a:lnTo>
                          <a:pt x="122" y="48"/>
                        </a:lnTo>
                        <a:lnTo>
                          <a:pt x="122" y="48"/>
                        </a:lnTo>
                        <a:lnTo>
                          <a:pt x="120" y="48"/>
                        </a:lnTo>
                        <a:lnTo>
                          <a:pt x="119" y="50"/>
                        </a:lnTo>
                        <a:lnTo>
                          <a:pt x="115" y="55"/>
                        </a:lnTo>
                        <a:lnTo>
                          <a:pt x="115" y="55"/>
                        </a:lnTo>
                        <a:lnTo>
                          <a:pt x="110" y="62"/>
                        </a:lnTo>
                        <a:lnTo>
                          <a:pt x="110" y="62"/>
                        </a:lnTo>
                        <a:lnTo>
                          <a:pt x="109" y="63"/>
                        </a:lnTo>
                        <a:lnTo>
                          <a:pt x="107" y="63"/>
                        </a:lnTo>
                        <a:lnTo>
                          <a:pt x="105" y="62"/>
                        </a:lnTo>
                        <a:lnTo>
                          <a:pt x="104" y="60"/>
                        </a:lnTo>
                        <a:lnTo>
                          <a:pt x="104" y="60"/>
                        </a:lnTo>
                        <a:lnTo>
                          <a:pt x="104" y="51"/>
                        </a:lnTo>
                        <a:lnTo>
                          <a:pt x="107" y="43"/>
                        </a:lnTo>
                        <a:lnTo>
                          <a:pt x="107" y="43"/>
                        </a:lnTo>
                        <a:lnTo>
                          <a:pt x="112" y="39"/>
                        </a:lnTo>
                        <a:lnTo>
                          <a:pt x="117" y="34"/>
                        </a:lnTo>
                        <a:lnTo>
                          <a:pt x="117" y="34"/>
                        </a:lnTo>
                        <a:lnTo>
                          <a:pt x="122" y="31"/>
                        </a:lnTo>
                        <a:lnTo>
                          <a:pt x="126" y="26"/>
                        </a:lnTo>
                        <a:lnTo>
                          <a:pt x="126" y="26"/>
                        </a:lnTo>
                        <a:lnTo>
                          <a:pt x="129" y="19"/>
                        </a:lnTo>
                        <a:lnTo>
                          <a:pt x="134" y="12"/>
                        </a:lnTo>
                        <a:lnTo>
                          <a:pt x="134" y="12"/>
                        </a:lnTo>
                        <a:lnTo>
                          <a:pt x="139" y="9"/>
                        </a:lnTo>
                        <a:lnTo>
                          <a:pt x="146" y="4"/>
                        </a:lnTo>
                        <a:lnTo>
                          <a:pt x="146" y="4"/>
                        </a:lnTo>
                        <a:lnTo>
                          <a:pt x="146" y="2"/>
                        </a:lnTo>
                        <a:lnTo>
                          <a:pt x="146" y="0"/>
                        </a:lnTo>
                        <a:lnTo>
                          <a:pt x="139" y="0"/>
                        </a:lnTo>
                        <a:lnTo>
                          <a:pt x="129" y="2"/>
                        </a:lnTo>
                        <a:lnTo>
                          <a:pt x="129" y="2"/>
                        </a:lnTo>
                        <a:lnTo>
                          <a:pt x="122" y="6"/>
                        </a:lnTo>
                        <a:lnTo>
                          <a:pt x="117" y="9"/>
                        </a:lnTo>
                        <a:lnTo>
                          <a:pt x="107" y="19"/>
                        </a:lnTo>
                        <a:lnTo>
                          <a:pt x="107" y="19"/>
                        </a:lnTo>
                        <a:lnTo>
                          <a:pt x="95" y="31"/>
                        </a:lnTo>
                        <a:lnTo>
                          <a:pt x="83" y="43"/>
                        </a:lnTo>
                        <a:lnTo>
                          <a:pt x="83" y="43"/>
                        </a:lnTo>
                        <a:lnTo>
                          <a:pt x="73" y="51"/>
                        </a:lnTo>
                        <a:lnTo>
                          <a:pt x="63" y="60"/>
                        </a:lnTo>
                        <a:lnTo>
                          <a:pt x="63" y="60"/>
                        </a:lnTo>
                        <a:lnTo>
                          <a:pt x="58" y="63"/>
                        </a:lnTo>
                        <a:lnTo>
                          <a:pt x="51" y="67"/>
                        </a:lnTo>
                        <a:lnTo>
                          <a:pt x="39" y="67"/>
                        </a:lnTo>
                        <a:lnTo>
                          <a:pt x="39" y="67"/>
                        </a:lnTo>
                        <a:lnTo>
                          <a:pt x="32" y="70"/>
                        </a:lnTo>
                        <a:lnTo>
                          <a:pt x="27" y="72"/>
                        </a:lnTo>
                        <a:lnTo>
                          <a:pt x="17" y="80"/>
                        </a:lnTo>
                        <a:lnTo>
                          <a:pt x="17" y="80"/>
                        </a:lnTo>
                        <a:lnTo>
                          <a:pt x="9" y="85"/>
                        </a:lnTo>
                        <a:lnTo>
                          <a:pt x="0" y="89"/>
                        </a:lnTo>
                        <a:lnTo>
                          <a:pt x="0" y="89"/>
                        </a:lnTo>
                        <a:lnTo>
                          <a:pt x="0" y="90"/>
                        </a:lnTo>
                        <a:lnTo>
                          <a:pt x="0" y="90"/>
                        </a:lnTo>
                        <a:lnTo>
                          <a:pt x="0" y="90"/>
                        </a:lnTo>
                        <a:lnTo>
                          <a:pt x="0" y="90"/>
                        </a:lnTo>
                        <a:lnTo>
                          <a:pt x="5" y="94"/>
                        </a:lnTo>
                        <a:lnTo>
                          <a:pt x="5" y="94"/>
                        </a:lnTo>
                        <a:lnTo>
                          <a:pt x="10" y="102"/>
                        </a:lnTo>
                        <a:lnTo>
                          <a:pt x="10" y="102"/>
                        </a:lnTo>
                        <a:lnTo>
                          <a:pt x="14" y="107"/>
                        </a:lnTo>
                        <a:lnTo>
                          <a:pt x="17" y="112"/>
                        </a:lnTo>
                        <a:lnTo>
                          <a:pt x="20" y="116"/>
                        </a:lnTo>
                        <a:lnTo>
                          <a:pt x="27" y="118"/>
                        </a:lnTo>
                        <a:lnTo>
                          <a:pt x="27" y="118"/>
                        </a:lnTo>
                        <a:lnTo>
                          <a:pt x="36" y="119"/>
                        </a:lnTo>
                        <a:lnTo>
                          <a:pt x="36" y="119"/>
                        </a:lnTo>
                        <a:lnTo>
                          <a:pt x="48" y="121"/>
                        </a:lnTo>
                        <a:lnTo>
                          <a:pt x="48" y="121"/>
                        </a:lnTo>
                        <a:lnTo>
                          <a:pt x="59" y="124"/>
                        </a:lnTo>
                        <a:lnTo>
                          <a:pt x="59" y="124"/>
                        </a:lnTo>
                        <a:lnTo>
                          <a:pt x="64" y="124"/>
                        </a:lnTo>
                        <a:lnTo>
                          <a:pt x="64" y="124"/>
                        </a:lnTo>
                        <a:lnTo>
                          <a:pt x="71" y="126"/>
                        </a:lnTo>
                        <a:lnTo>
                          <a:pt x="71" y="126"/>
                        </a:lnTo>
                        <a:lnTo>
                          <a:pt x="85" y="129"/>
                        </a:lnTo>
                        <a:lnTo>
                          <a:pt x="90" y="131"/>
                        </a:lnTo>
                        <a:lnTo>
                          <a:pt x="97" y="135"/>
                        </a:lnTo>
                        <a:lnTo>
                          <a:pt x="97" y="135"/>
                        </a:lnTo>
                        <a:lnTo>
                          <a:pt x="100" y="138"/>
                        </a:lnTo>
                        <a:lnTo>
                          <a:pt x="104" y="138"/>
                        </a:lnTo>
                        <a:lnTo>
                          <a:pt x="104" y="138"/>
                        </a:lnTo>
                        <a:lnTo>
                          <a:pt x="109" y="138"/>
                        </a:lnTo>
                        <a:lnTo>
                          <a:pt x="114" y="136"/>
                        </a:lnTo>
                        <a:lnTo>
                          <a:pt x="114" y="136"/>
                        </a:lnTo>
                        <a:lnTo>
                          <a:pt x="117" y="138"/>
                        </a:lnTo>
                        <a:lnTo>
                          <a:pt x="122" y="140"/>
                        </a:lnTo>
                        <a:lnTo>
                          <a:pt x="122" y="140"/>
                        </a:lnTo>
                        <a:lnTo>
                          <a:pt x="127" y="138"/>
                        </a:lnTo>
                        <a:lnTo>
                          <a:pt x="129" y="138"/>
                        </a:lnTo>
                        <a:lnTo>
                          <a:pt x="131" y="140"/>
                        </a:lnTo>
                        <a:lnTo>
                          <a:pt x="131" y="140"/>
                        </a:lnTo>
                        <a:lnTo>
                          <a:pt x="132" y="141"/>
                        </a:lnTo>
                        <a:lnTo>
                          <a:pt x="132" y="145"/>
                        </a:lnTo>
                        <a:lnTo>
                          <a:pt x="132" y="148"/>
                        </a:lnTo>
                        <a:lnTo>
                          <a:pt x="132" y="148"/>
                        </a:lnTo>
                        <a:lnTo>
                          <a:pt x="134" y="150"/>
                        </a:lnTo>
                        <a:lnTo>
                          <a:pt x="136" y="150"/>
                        </a:lnTo>
                        <a:lnTo>
                          <a:pt x="141" y="150"/>
                        </a:lnTo>
                        <a:lnTo>
                          <a:pt x="141" y="150"/>
                        </a:lnTo>
                        <a:lnTo>
                          <a:pt x="146" y="152"/>
                        </a:lnTo>
                        <a:lnTo>
                          <a:pt x="149" y="153"/>
                        </a:lnTo>
                        <a:lnTo>
                          <a:pt x="149" y="153"/>
                        </a:lnTo>
                        <a:lnTo>
                          <a:pt x="153" y="153"/>
                        </a:lnTo>
                        <a:lnTo>
                          <a:pt x="154" y="155"/>
                        </a:lnTo>
                        <a:lnTo>
                          <a:pt x="156" y="157"/>
                        </a:lnTo>
                        <a:lnTo>
                          <a:pt x="156" y="157"/>
                        </a:lnTo>
                        <a:lnTo>
                          <a:pt x="154" y="160"/>
                        </a:lnTo>
                        <a:lnTo>
                          <a:pt x="153" y="165"/>
                        </a:lnTo>
                        <a:lnTo>
                          <a:pt x="153" y="165"/>
                        </a:lnTo>
                        <a:lnTo>
                          <a:pt x="151" y="175"/>
                        </a:lnTo>
                        <a:lnTo>
                          <a:pt x="151" y="175"/>
                        </a:lnTo>
                        <a:lnTo>
                          <a:pt x="151" y="179"/>
                        </a:lnTo>
                        <a:lnTo>
                          <a:pt x="151" y="182"/>
                        </a:lnTo>
                        <a:lnTo>
                          <a:pt x="151" y="184"/>
                        </a:lnTo>
                        <a:lnTo>
                          <a:pt x="151" y="184"/>
                        </a:lnTo>
                        <a:lnTo>
                          <a:pt x="153" y="184"/>
                        </a:lnTo>
                        <a:lnTo>
                          <a:pt x="154" y="182"/>
                        </a:lnTo>
                        <a:lnTo>
                          <a:pt x="158" y="182"/>
                        </a:lnTo>
                        <a:lnTo>
                          <a:pt x="160" y="182"/>
                        </a:lnTo>
                        <a:lnTo>
                          <a:pt x="160" y="182"/>
                        </a:lnTo>
                        <a:lnTo>
                          <a:pt x="163" y="185"/>
                        </a:lnTo>
                        <a:lnTo>
                          <a:pt x="166" y="189"/>
                        </a:lnTo>
                        <a:lnTo>
                          <a:pt x="166" y="189"/>
                        </a:lnTo>
                        <a:lnTo>
                          <a:pt x="173" y="192"/>
                        </a:lnTo>
                        <a:lnTo>
                          <a:pt x="173" y="192"/>
                        </a:lnTo>
                        <a:lnTo>
                          <a:pt x="178" y="180"/>
                        </a:lnTo>
                        <a:lnTo>
                          <a:pt x="182" y="174"/>
                        </a:lnTo>
                        <a:lnTo>
                          <a:pt x="182" y="168"/>
                        </a:lnTo>
                        <a:lnTo>
                          <a:pt x="182" y="168"/>
                        </a:lnTo>
                        <a:lnTo>
                          <a:pt x="182" y="163"/>
                        </a:lnTo>
                        <a:lnTo>
                          <a:pt x="183" y="160"/>
                        </a:lnTo>
                        <a:lnTo>
                          <a:pt x="183" y="160"/>
                        </a:lnTo>
                        <a:lnTo>
                          <a:pt x="187" y="157"/>
                        </a:lnTo>
                        <a:lnTo>
                          <a:pt x="190" y="153"/>
                        </a:lnTo>
                        <a:lnTo>
                          <a:pt x="190" y="153"/>
                        </a:lnTo>
                        <a:lnTo>
                          <a:pt x="192" y="145"/>
                        </a:lnTo>
                        <a:lnTo>
                          <a:pt x="193" y="141"/>
                        </a:lnTo>
                        <a:lnTo>
                          <a:pt x="195" y="141"/>
                        </a:lnTo>
                        <a:lnTo>
                          <a:pt x="197" y="141"/>
                        </a:lnTo>
                        <a:lnTo>
                          <a:pt x="197" y="141"/>
                        </a:lnTo>
                        <a:lnTo>
                          <a:pt x="199" y="145"/>
                        </a:lnTo>
                        <a:lnTo>
                          <a:pt x="200" y="146"/>
                        </a:lnTo>
                        <a:lnTo>
                          <a:pt x="207" y="145"/>
                        </a:lnTo>
                        <a:lnTo>
                          <a:pt x="207" y="145"/>
                        </a:lnTo>
                        <a:lnTo>
                          <a:pt x="210" y="143"/>
                        </a:lnTo>
                        <a:lnTo>
                          <a:pt x="212" y="140"/>
                        </a:lnTo>
                        <a:lnTo>
                          <a:pt x="216" y="131"/>
                        </a:lnTo>
                        <a:lnTo>
                          <a:pt x="216" y="131"/>
                        </a:lnTo>
                        <a:lnTo>
                          <a:pt x="219" y="128"/>
                        </a:lnTo>
                        <a:lnTo>
                          <a:pt x="221" y="128"/>
                        </a:lnTo>
                        <a:lnTo>
                          <a:pt x="222" y="129"/>
                        </a:lnTo>
                        <a:lnTo>
                          <a:pt x="222" y="129"/>
                        </a:lnTo>
                        <a:lnTo>
                          <a:pt x="222" y="131"/>
                        </a:lnTo>
                        <a:lnTo>
                          <a:pt x="221" y="135"/>
                        </a:lnTo>
                        <a:lnTo>
                          <a:pt x="219" y="140"/>
                        </a:lnTo>
                        <a:lnTo>
                          <a:pt x="219" y="140"/>
                        </a:lnTo>
                        <a:lnTo>
                          <a:pt x="217" y="145"/>
                        </a:lnTo>
                        <a:lnTo>
                          <a:pt x="217" y="148"/>
                        </a:lnTo>
                        <a:lnTo>
                          <a:pt x="219" y="150"/>
                        </a:lnTo>
                        <a:lnTo>
                          <a:pt x="219" y="150"/>
                        </a:lnTo>
                        <a:lnTo>
                          <a:pt x="221" y="150"/>
                        </a:lnTo>
                        <a:lnTo>
                          <a:pt x="222" y="148"/>
                        </a:lnTo>
                        <a:lnTo>
                          <a:pt x="226" y="145"/>
                        </a:lnTo>
                        <a:lnTo>
                          <a:pt x="226" y="145"/>
                        </a:lnTo>
                        <a:lnTo>
                          <a:pt x="231" y="138"/>
                        </a:lnTo>
                        <a:lnTo>
                          <a:pt x="231" y="138"/>
                        </a:lnTo>
                        <a:lnTo>
                          <a:pt x="238" y="129"/>
                        </a:lnTo>
                        <a:lnTo>
                          <a:pt x="238" y="129"/>
                        </a:lnTo>
                        <a:lnTo>
                          <a:pt x="241" y="126"/>
                        </a:lnTo>
                        <a:lnTo>
                          <a:pt x="246" y="124"/>
                        </a:lnTo>
                        <a:lnTo>
                          <a:pt x="256" y="123"/>
                        </a:lnTo>
                        <a:lnTo>
                          <a:pt x="256" y="123"/>
                        </a:lnTo>
                        <a:lnTo>
                          <a:pt x="261" y="121"/>
                        </a:lnTo>
                        <a:lnTo>
                          <a:pt x="266" y="119"/>
                        </a:lnTo>
                        <a:lnTo>
                          <a:pt x="266" y="119"/>
                        </a:lnTo>
                        <a:lnTo>
                          <a:pt x="273" y="112"/>
                        </a:lnTo>
                        <a:lnTo>
                          <a:pt x="273" y="112"/>
                        </a:lnTo>
                        <a:lnTo>
                          <a:pt x="277" y="111"/>
                        </a:lnTo>
                        <a:lnTo>
                          <a:pt x="280" y="107"/>
                        </a:lnTo>
                        <a:lnTo>
                          <a:pt x="280" y="107"/>
                        </a:lnTo>
                        <a:lnTo>
                          <a:pt x="285" y="107"/>
                        </a:lnTo>
                        <a:lnTo>
                          <a:pt x="292" y="107"/>
                        </a:lnTo>
                        <a:lnTo>
                          <a:pt x="292" y="107"/>
                        </a:lnTo>
                        <a:lnTo>
                          <a:pt x="295" y="107"/>
                        </a:lnTo>
                        <a:lnTo>
                          <a:pt x="300" y="109"/>
                        </a:lnTo>
                        <a:lnTo>
                          <a:pt x="300" y="109"/>
                        </a:lnTo>
                        <a:lnTo>
                          <a:pt x="305" y="111"/>
                        </a:lnTo>
                        <a:lnTo>
                          <a:pt x="311" y="111"/>
                        </a:lnTo>
                        <a:lnTo>
                          <a:pt x="311" y="111"/>
                        </a:lnTo>
                        <a:lnTo>
                          <a:pt x="316" y="112"/>
                        </a:lnTo>
                        <a:lnTo>
                          <a:pt x="321" y="114"/>
                        </a:lnTo>
                        <a:lnTo>
                          <a:pt x="321" y="114"/>
                        </a:lnTo>
                        <a:lnTo>
                          <a:pt x="324" y="119"/>
                        </a:lnTo>
                        <a:lnTo>
                          <a:pt x="326" y="121"/>
                        </a:lnTo>
                        <a:lnTo>
                          <a:pt x="328" y="121"/>
                        </a:lnTo>
                        <a:lnTo>
                          <a:pt x="328" y="121"/>
                        </a:lnTo>
                        <a:lnTo>
                          <a:pt x="331" y="121"/>
                        </a:lnTo>
                        <a:lnTo>
                          <a:pt x="333" y="121"/>
                        </a:lnTo>
                        <a:lnTo>
                          <a:pt x="333" y="116"/>
                        </a:lnTo>
                        <a:lnTo>
                          <a:pt x="331" y="109"/>
                        </a:lnTo>
                        <a:lnTo>
                          <a:pt x="333" y="107"/>
                        </a:lnTo>
                        <a:lnTo>
                          <a:pt x="334" y="107"/>
                        </a:lnTo>
                        <a:lnTo>
                          <a:pt x="334" y="107"/>
                        </a:lnTo>
                        <a:lnTo>
                          <a:pt x="336" y="107"/>
                        </a:lnTo>
                        <a:lnTo>
                          <a:pt x="338" y="107"/>
                        </a:lnTo>
                        <a:lnTo>
                          <a:pt x="341" y="106"/>
                        </a:lnTo>
                        <a:lnTo>
                          <a:pt x="341" y="106"/>
                        </a:lnTo>
                        <a:lnTo>
                          <a:pt x="346" y="104"/>
                        </a:lnTo>
                        <a:lnTo>
                          <a:pt x="351" y="104"/>
                        </a:lnTo>
                        <a:lnTo>
                          <a:pt x="351" y="104"/>
                        </a:lnTo>
                        <a:lnTo>
                          <a:pt x="356" y="102"/>
                        </a:lnTo>
                        <a:lnTo>
                          <a:pt x="358" y="99"/>
                        </a:lnTo>
                        <a:lnTo>
                          <a:pt x="356" y="96"/>
                        </a:lnTo>
                        <a:lnTo>
                          <a:pt x="353" y="92"/>
                        </a:lnTo>
                        <a:lnTo>
                          <a:pt x="353" y="92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8" name="Freeform 93">
                    <a:extLst>
                      <a:ext uri="{FF2B5EF4-FFF2-40B4-BE49-F238E27FC236}">
                        <a16:creationId xmlns:a16="http://schemas.microsoft.com/office/drawing/2014/main" id="{5AFBF88A-685E-4A9C-85D2-EF4F388068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3240" y="1391152"/>
                    <a:ext cx="1082210" cy="915396"/>
                  </a:xfrm>
                  <a:custGeom>
                    <a:avLst/>
                    <a:gdLst>
                      <a:gd name="T0" fmla="*/ 509 w 519"/>
                      <a:gd name="T1" fmla="*/ 129 h 439"/>
                      <a:gd name="T2" fmla="*/ 509 w 519"/>
                      <a:gd name="T3" fmla="*/ 124 h 439"/>
                      <a:gd name="T4" fmla="*/ 499 w 519"/>
                      <a:gd name="T5" fmla="*/ 107 h 439"/>
                      <a:gd name="T6" fmla="*/ 382 w 519"/>
                      <a:gd name="T7" fmla="*/ 81 h 439"/>
                      <a:gd name="T8" fmla="*/ 360 w 519"/>
                      <a:gd name="T9" fmla="*/ 86 h 439"/>
                      <a:gd name="T10" fmla="*/ 348 w 519"/>
                      <a:gd name="T11" fmla="*/ 83 h 439"/>
                      <a:gd name="T12" fmla="*/ 337 w 519"/>
                      <a:gd name="T13" fmla="*/ 80 h 439"/>
                      <a:gd name="T14" fmla="*/ 319 w 519"/>
                      <a:gd name="T15" fmla="*/ 80 h 439"/>
                      <a:gd name="T16" fmla="*/ 314 w 519"/>
                      <a:gd name="T17" fmla="*/ 81 h 439"/>
                      <a:gd name="T18" fmla="*/ 307 w 519"/>
                      <a:gd name="T19" fmla="*/ 83 h 439"/>
                      <a:gd name="T20" fmla="*/ 298 w 519"/>
                      <a:gd name="T21" fmla="*/ 85 h 439"/>
                      <a:gd name="T22" fmla="*/ 287 w 519"/>
                      <a:gd name="T23" fmla="*/ 81 h 439"/>
                      <a:gd name="T24" fmla="*/ 273 w 519"/>
                      <a:gd name="T25" fmla="*/ 81 h 439"/>
                      <a:gd name="T26" fmla="*/ 258 w 519"/>
                      <a:gd name="T27" fmla="*/ 78 h 439"/>
                      <a:gd name="T28" fmla="*/ 244 w 519"/>
                      <a:gd name="T29" fmla="*/ 71 h 439"/>
                      <a:gd name="T30" fmla="*/ 229 w 519"/>
                      <a:gd name="T31" fmla="*/ 71 h 439"/>
                      <a:gd name="T32" fmla="*/ 212 w 519"/>
                      <a:gd name="T33" fmla="*/ 69 h 439"/>
                      <a:gd name="T34" fmla="*/ 198 w 519"/>
                      <a:gd name="T35" fmla="*/ 69 h 439"/>
                      <a:gd name="T36" fmla="*/ 188 w 519"/>
                      <a:gd name="T37" fmla="*/ 64 h 439"/>
                      <a:gd name="T38" fmla="*/ 178 w 519"/>
                      <a:gd name="T39" fmla="*/ 63 h 439"/>
                      <a:gd name="T40" fmla="*/ 175 w 519"/>
                      <a:gd name="T41" fmla="*/ 56 h 439"/>
                      <a:gd name="T42" fmla="*/ 171 w 519"/>
                      <a:gd name="T43" fmla="*/ 46 h 439"/>
                      <a:gd name="T44" fmla="*/ 171 w 519"/>
                      <a:gd name="T45" fmla="*/ 35 h 439"/>
                      <a:gd name="T46" fmla="*/ 175 w 519"/>
                      <a:gd name="T47" fmla="*/ 27 h 439"/>
                      <a:gd name="T48" fmla="*/ 171 w 519"/>
                      <a:gd name="T49" fmla="*/ 18 h 439"/>
                      <a:gd name="T50" fmla="*/ 171 w 519"/>
                      <a:gd name="T51" fmla="*/ 8 h 439"/>
                      <a:gd name="T52" fmla="*/ 163 w 519"/>
                      <a:gd name="T53" fmla="*/ 5 h 439"/>
                      <a:gd name="T54" fmla="*/ 158 w 519"/>
                      <a:gd name="T55" fmla="*/ 10 h 439"/>
                      <a:gd name="T56" fmla="*/ 151 w 519"/>
                      <a:gd name="T57" fmla="*/ 7 h 439"/>
                      <a:gd name="T58" fmla="*/ 144 w 519"/>
                      <a:gd name="T59" fmla="*/ 3 h 439"/>
                      <a:gd name="T60" fmla="*/ 142 w 519"/>
                      <a:gd name="T61" fmla="*/ 5 h 439"/>
                      <a:gd name="T62" fmla="*/ 124 w 519"/>
                      <a:gd name="T63" fmla="*/ 3 h 439"/>
                      <a:gd name="T64" fmla="*/ 113 w 519"/>
                      <a:gd name="T65" fmla="*/ 3 h 439"/>
                      <a:gd name="T66" fmla="*/ 105 w 519"/>
                      <a:gd name="T67" fmla="*/ 18 h 439"/>
                      <a:gd name="T68" fmla="*/ 100 w 519"/>
                      <a:gd name="T69" fmla="*/ 47 h 439"/>
                      <a:gd name="T70" fmla="*/ 91 w 519"/>
                      <a:gd name="T71" fmla="*/ 71 h 439"/>
                      <a:gd name="T72" fmla="*/ 81 w 519"/>
                      <a:gd name="T73" fmla="*/ 98 h 439"/>
                      <a:gd name="T74" fmla="*/ 69 w 519"/>
                      <a:gd name="T75" fmla="*/ 134 h 439"/>
                      <a:gd name="T76" fmla="*/ 57 w 519"/>
                      <a:gd name="T77" fmla="*/ 158 h 439"/>
                      <a:gd name="T78" fmla="*/ 44 w 519"/>
                      <a:gd name="T79" fmla="*/ 192 h 439"/>
                      <a:gd name="T80" fmla="*/ 34 w 519"/>
                      <a:gd name="T81" fmla="*/ 210 h 439"/>
                      <a:gd name="T82" fmla="*/ 13 w 519"/>
                      <a:gd name="T83" fmla="*/ 244 h 439"/>
                      <a:gd name="T84" fmla="*/ 1 w 519"/>
                      <a:gd name="T85" fmla="*/ 261 h 439"/>
                      <a:gd name="T86" fmla="*/ 1 w 519"/>
                      <a:gd name="T87" fmla="*/ 283 h 439"/>
                      <a:gd name="T88" fmla="*/ 0 w 519"/>
                      <a:gd name="T89" fmla="*/ 309 h 439"/>
                      <a:gd name="T90" fmla="*/ 3 w 519"/>
                      <a:gd name="T91" fmla="*/ 331 h 439"/>
                      <a:gd name="T92" fmla="*/ 253 w 519"/>
                      <a:gd name="T93" fmla="*/ 400 h 439"/>
                      <a:gd name="T94" fmla="*/ 465 w 519"/>
                      <a:gd name="T95" fmla="*/ 275 h 439"/>
                      <a:gd name="T96" fmla="*/ 466 w 519"/>
                      <a:gd name="T97" fmla="*/ 265 h 439"/>
                      <a:gd name="T98" fmla="*/ 468 w 519"/>
                      <a:gd name="T99" fmla="*/ 254 h 439"/>
                      <a:gd name="T100" fmla="*/ 470 w 519"/>
                      <a:gd name="T101" fmla="*/ 248 h 439"/>
                      <a:gd name="T102" fmla="*/ 468 w 519"/>
                      <a:gd name="T103" fmla="*/ 231 h 439"/>
                      <a:gd name="T104" fmla="*/ 470 w 519"/>
                      <a:gd name="T105" fmla="*/ 220 h 439"/>
                      <a:gd name="T106" fmla="*/ 472 w 519"/>
                      <a:gd name="T107" fmla="*/ 215 h 439"/>
                      <a:gd name="T108" fmla="*/ 480 w 519"/>
                      <a:gd name="T109" fmla="*/ 209 h 439"/>
                      <a:gd name="T110" fmla="*/ 485 w 519"/>
                      <a:gd name="T111" fmla="*/ 203 h 439"/>
                      <a:gd name="T112" fmla="*/ 487 w 519"/>
                      <a:gd name="T113" fmla="*/ 192 h 439"/>
                      <a:gd name="T114" fmla="*/ 495 w 519"/>
                      <a:gd name="T115" fmla="*/ 183 h 439"/>
                      <a:gd name="T116" fmla="*/ 500 w 519"/>
                      <a:gd name="T117" fmla="*/ 173 h 439"/>
                      <a:gd name="T118" fmla="*/ 507 w 519"/>
                      <a:gd name="T119" fmla="*/ 159 h 439"/>
                      <a:gd name="T120" fmla="*/ 516 w 519"/>
                      <a:gd name="T121" fmla="*/ 154 h 439"/>
                      <a:gd name="T122" fmla="*/ 519 w 519"/>
                      <a:gd name="T123" fmla="*/ 146 h 439"/>
                      <a:gd name="T124" fmla="*/ 517 w 519"/>
                      <a:gd name="T125" fmla="*/ 136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19" h="439">
                        <a:moveTo>
                          <a:pt x="516" y="134"/>
                        </a:moveTo>
                        <a:lnTo>
                          <a:pt x="516" y="134"/>
                        </a:lnTo>
                        <a:lnTo>
                          <a:pt x="512" y="132"/>
                        </a:lnTo>
                        <a:lnTo>
                          <a:pt x="509" y="129"/>
                        </a:lnTo>
                        <a:lnTo>
                          <a:pt x="509" y="129"/>
                        </a:lnTo>
                        <a:lnTo>
                          <a:pt x="509" y="125"/>
                        </a:lnTo>
                        <a:lnTo>
                          <a:pt x="509" y="124"/>
                        </a:lnTo>
                        <a:lnTo>
                          <a:pt x="509" y="124"/>
                        </a:lnTo>
                        <a:lnTo>
                          <a:pt x="505" y="113"/>
                        </a:lnTo>
                        <a:lnTo>
                          <a:pt x="502" y="110"/>
                        </a:lnTo>
                        <a:lnTo>
                          <a:pt x="499" y="105"/>
                        </a:lnTo>
                        <a:lnTo>
                          <a:pt x="499" y="107"/>
                        </a:lnTo>
                        <a:lnTo>
                          <a:pt x="387" y="83"/>
                        </a:lnTo>
                        <a:lnTo>
                          <a:pt x="387" y="83"/>
                        </a:lnTo>
                        <a:lnTo>
                          <a:pt x="385" y="83"/>
                        </a:lnTo>
                        <a:lnTo>
                          <a:pt x="382" y="81"/>
                        </a:lnTo>
                        <a:lnTo>
                          <a:pt x="376" y="83"/>
                        </a:lnTo>
                        <a:lnTo>
                          <a:pt x="366" y="86"/>
                        </a:lnTo>
                        <a:lnTo>
                          <a:pt x="366" y="86"/>
                        </a:lnTo>
                        <a:lnTo>
                          <a:pt x="360" y="86"/>
                        </a:lnTo>
                        <a:lnTo>
                          <a:pt x="354" y="85"/>
                        </a:lnTo>
                        <a:lnTo>
                          <a:pt x="354" y="85"/>
                        </a:lnTo>
                        <a:lnTo>
                          <a:pt x="348" y="83"/>
                        </a:lnTo>
                        <a:lnTo>
                          <a:pt x="348" y="83"/>
                        </a:lnTo>
                        <a:lnTo>
                          <a:pt x="344" y="80"/>
                        </a:lnTo>
                        <a:lnTo>
                          <a:pt x="344" y="80"/>
                        </a:lnTo>
                        <a:lnTo>
                          <a:pt x="337" y="80"/>
                        </a:lnTo>
                        <a:lnTo>
                          <a:pt x="337" y="80"/>
                        </a:lnTo>
                        <a:lnTo>
                          <a:pt x="336" y="76"/>
                        </a:lnTo>
                        <a:lnTo>
                          <a:pt x="332" y="76"/>
                        </a:lnTo>
                        <a:lnTo>
                          <a:pt x="332" y="76"/>
                        </a:lnTo>
                        <a:lnTo>
                          <a:pt x="319" y="80"/>
                        </a:lnTo>
                        <a:lnTo>
                          <a:pt x="319" y="80"/>
                        </a:lnTo>
                        <a:lnTo>
                          <a:pt x="317" y="80"/>
                        </a:lnTo>
                        <a:lnTo>
                          <a:pt x="314" y="81"/>
                        </a:lnTo>
                        <a:lnTo>
                          <a:pt x="314" y="81"/>
                        </a:lnTo>
                        <a:lnTo>
                          <a:pt x="312" y="83"/>
                        </a:lnTo>
                        <a:lnTo>
                          <a:pt x="309" y="85"/>
                        </a:lnTo>
                        <a:lnTo>
                          <a:pt x="309" y="85"/>
                        </a:lnTo>
                        <a:lnTo>
                          <a:pt x="307" y="83"/>
                        </a:lnTo>
                        <a:lnTo>
                          <a:pt x="304" y="83"/>
                        </a:lnTo>
                        <a:lnTo>
                          <a:pt x="304" y="83"/>
                        </a:lnTo>
                        <a:lnTo>
                          <a:pt x="302" y="83"/>
                        </a:lnTo>
                        <a:lnTo>
                          <a:pt x="298" y="85"/>
                        </a:lnTo>
                        <a:lnTo>
                          <a:pt x="298" y="85"/>
                        </a:lnTo>
                        <a:lnTo>
                          <a:pt x="295" y="85"/>
                        </a:lnTo>
                        <a:lnTo>
                          <a:pt x="293" y="83"/>
                        </a:lnTo>
                        <a:lnTo>
                          <a:pt x="287" y="81"/>
                        </a:lnTo>
                        <a:lnTo>
                          <a:pt x="287" y="81"/>
                        </a:lnTo>
                        <a:lnTo>
                          <a:pt x="280" y="81"/>
                        </a:lnTo>
                        <a:lnTo>
                          <a:pt x="273" y="81"/>
                        </a:lnTo>
                        <a:lnTo>
                          <a:pt x="273" y="81"/>
                        </a:lnTo>
                        <a:lnTo>
                          <a:pt x="268" y="81"/>
                        </a:lnTo>
                        <a:lnTo>
                          <a:pt x="268" y="81"/>
                        </a:lnTo>
                        <a:lnTo>
                          <a:pt x="258" y="78"/>
                        </a:lnTo>
                        <a:lnTo>
                          <a:pt x="258" y="78"/>
                        </a:lnTo>
                        <a:lnTo>
                          <a:pt x="253" y="76"/>
                        </a:lnTo>
                        <a:lnTo>
                          <a:pt x="248" y="73"/>
                        </a:lnTo>
                        <a:lnTo>
                          <a:pt x="248" y="73"/>
                        </a:lnTo>
                        <a:lnTo>
                          <a:pt x="244" y="71"/>
                        </a:lnTo>
                        <a:lnTo>
                          <a:pt x="242" y="71"/>
                        </a:lnTo>
                        <a:lnTo>
                          <a:pt x="236" y="73"/>
                        </a:lnTo>
                        <a:lnTo>
                          <a:pt x="236" y="73"/>
                        </a:lnTo>
                        <a:lnTo>
                          <a:pt x="229" y="71"/>
                        </a:lnTo>
                        <a:lnTo>
                          <a:pt x="224" y="69"/>
                        </a:lnTo>
                        <a:lnTo>
                          <a:pt x="224" y="69"/>
                        </a:lnTo>
                        <a:lnTo>
                          <a:pt x="217" y="69"/>
                        </a:lnTo>
                        <a:lnTo>
                          <a:pt x="212" y="69"/>
                        </a:lnTo>
                        <a:lnTo>
                          <a:pt x="212" y="69"/>
                        </a:lnTo>
                        <a:lnTo>
                          <a:pt x="205" y="68"/>
                        </a:lnTo>
                        <a:lnTo>
                          <a:pt x="205" y="68"/>
                        </a:lnTo>
                        <a:lnTo>
                          <a:pt x="198" y="69"/>
                        </a:lnTo>
                        <a:lnTo>
                          <a:pt x="195" y="69"/>
                        </a:lnTo>
                        <a:lnTo>
                          <a:pt x="192" y="66"/>
                        </a:lnTo>
                        <a:lnTo>
                          <a:pt x="192" y="66"/>
                        </a:lnTo>
                        <a:lnTo>
                          <a:pt x="188" y="64"/>
                        </a:lnTo>
                        <a:lnTo>
                          <a:pt x="185" y="63"/>
                        </a:lnTo>
                        <a:lnTo>
                          <a:pt x="185" y="63"/>
                        </a:lnTo>
                        <a:lnTo>
                          <a:pt x="178" y="63"/>
                        </a:lnTo>
                        <a:lnTo>
                          <a:pt x="178" y="63"/>
                        </a:lnTo>
                        <a:lnTo>
                          <a:pt x="175" y="61"/>
                        </a:lnTo>
                        <a:lnTo>
                          <a:pt x="175" y="59"/>
                        </a:lnTo>
                        <a:lnTo>
                          <a:pt x="175" y="59"/>
                        </a:lnTo>
                        <a:lnTo>
                          <a:pt x="175" y="56"/>
                        </a:lnTo>
                        <a:lnTo>
                          <a:pt x="175" y="56"/>
                        </a:lnTo>
                        <a:lnTo>
                          <a:pt x="175" y="51"/>
                        </a:lnTo>
                        <a:lnTo>
                          <a:pt x="175" y="51"/>
                        </a:lnTo>
                        <a:lnTo>
                          <a:pt x="171" y="46"/>
                        </a:lnTo>
                        <a:lnTo>
                          <a:pt x="169" y="42"/>
                        </a:lnTo>
                        <a:lnTo>
                          <a:pt x="169" y="42"/>
                        </a:lnTo>
                        <a:lnTo>
                          <a:pt x="169" y="39"/>
                        </a:lnTo>
                        <a:lnTo>
                          <a:pt x="171" y="35"/>
                        </a:lnTo>
                        <a:lnTo>
                          <a:pt x="171" y="35"/>
                        </a:lnTo>
                        <a:lnTo>
                          <a:pt x="175" y="30"/>
                        </a:lnTo>
                        <a:lnTo>
                          <a:pt x="175" y="27"/>
                        </a:lnTo>
                        <a:lnTo>
                          <a:pt x="175" y="27"/>
                        </a:lnTo>
                        <a:lnTo>
                          <a:pt x="171" y="24"/>
                        </a:lnTo>
                        <a:lnTo>
                          <a:pt x="169" y="20"/>
                        </a:lnTo>
                        <a:lnTo>
                          <a:pt x="169" y="20"/>
                        </a:lnTo>
                        <a:lnTo>
                          <a:pt x="171" y="18"/>
                        </a:lnTo>
                        <a:lnTo>
                          <a:pt x="173" y="15"/>
                        </a:lnTo>
                        <a:lnTo>
                          <a:pt x="173" y="15"/>
                        </a:lnTo>
                        <a:lnTo>
                          <a:pt x="173" y="12"/>
                        </a:lnTo>
                        <a:lnTo>
                          <a:pt x="171" y="8"/>
                        </a:lnTo>
                        <a:lnTo>
                          <a:pt x="171" y="8"/>
                        </a:lnTo>
                        <a:lnTo>
                          <a:pt x="168" y="5"/>
                        </a:lnTo>
                        <a:lnTo>
                          <a:pt x="166" y="3"/>
                        </a:lnTo>
                        <a:lnTo>
                          <a:pt x="163" y="5"/>
                        </a:lnTo>
                        <a:lnTo>
                          <a:pt x="163" y="5"/>
                        </a:lnTo>
                        <a:lnTo>
                          <a:pt x="161" y="8"/>
                        </a:lnTo>
                        <a:lnTo>
                          <a:pt x="159" y="10"/>
                        </a:lnTo>
                        <a:lnTo>
                          <a:pt x="158" y="10"/>
                        </a:lnTo>
                        <a:lnTo>
                          <a:pt x="158" y="10"/>
                        </a:lnTo>
                        <a:lnTo>
                          <a:pt x="154" y="8"/>
                        </a:lnTo>
                        <a:lnTo>
                          <a:pt x="154" y="8"/>
                        </a:lnTo>
                        <a:lnTo>
                          <a:pt x="151" y="7"/>
                        </a:lnTo>
                        <a:lnTo>
                          <a:pt x="151" y="7"/>
                        </a:lnTo>
                        <a:lnTo>
                          <a:pt x="147" y="3"/>
                        </a:lnTo>
                        <a:lnTo>
                          <a:pt x="147" y="3"/>
                        </a:lnTo>
                        <a:lnTo>
                          <a:pt x="144" y="3"/>
                        </a:lnTo>
                        <a:lnTo>
                          <a:pt x="144" y="3"/>
                        </a:lnTo>
                        <a:lnTo>
                          <a:pt x="139" y="0"/>
                        </a:lnTo>
                        <a:lnTo>
                          <a:pt x="139" y="0"/>
                        </a:lnTo>
                        <a:lnTo>
                          <a:pt x="142" y="5"/>
                        </a:lnTo>
                        <a:lnTo>
                          <a:pt x="142" y="5"/>
                        </a:lnTo>
                        <a:lnTo>
                          <a:pt x="129" y="5"/>
                        </a:lnTo>
                        <a:lnTo>
                          <a:pt x="129" y="5"/>
                        </a:lnTo>
                        <a:lnTo>
                          <a:pt x="124" y="3"/>
                        </a:lnTo>
                        <a:lnTo>
                          <a:pt x="119" y="1"/>
                        </a:lnTo>
                        <a:lnTo>
                          <a:pt x="119" y="1"/>
                        </a:lnTo>
                        <a:lnTo>
                          <a:pt x="115" y="1"/>
                        </a:lnTo>
                        <a:lnTo>
                          <a:pt x="113" y="3"/>
                        </a:lnTo>
                        <a:lnTo>
                          <a:pt x="112" y="10"/>
                        </a:lnTo>
                        <a:lnTo>
                          <a:pt x="112" y="10"/>
                        </a:lnTo>
                        <a:lnTo>
                          <a:pt x="108" y="15"/>
                        </a:lnTo>
                        <a:lnTo>
                          <a:pt x="105" y="18"/>
                        </a:lnTo>
                        <a:lnTo>
                          <a:pt x="105" y="18"/>
                        </a:lnTo>
                        <a:lnTo>
                          <a:pt x="103" y="25"/>
                        </a:lnTo>
                        <a:lnTo>
                          <a:pt x="102" y="34"/>
                        </a:lnTo>
                        <a:lnTo>
                          <a:pt x="100" y="47"/>
                        </a:lnTo>
                        <a:lnTo>
                          <a:pt x="100" y="47"/>
                        </a:lnTo>
                        <a:lnTo>
                          <a:pt x="98" y="54"/>
                        </a:lnTo>
                        <a:lnTo>
                          <a:pt x="97" y="59"/>
                        </a:lnTo>
                        <a:lnTo>
                          <a:pt x="91" y="71"/>
                        </a:lnTo>
                        <a:lnTo>
                          <a:pt x="91" y="71"/>
                        </a:lnTo>
                        <a:lnTo>
                          <a:pt x="86" y="85"/>
                        </a:lnTo>
                        <a:lnTo>
                          <a:pt x="81" y="98"/>
                        </a:lnTo>
                        <a:lnTo>
                          <a:pt x="81" y="98"/>
                        </a:lnTo>
                        <a:lnTo>
                          <a:pt x="76" y="110"/>
                        </a:lnTo>
                        <a:lnTo>
                          <a:pt x="71" y="120"/>
                        </a:lnTo>
                        <a:lnTo>
                          <a:pt x="71" y="120"/>
                        </a:lnTo>
                        <a:lnTo>
                          <a:pt x="69" y="134"/>
                        </a:lnTo>
                        <a:lnTo>
                          <a:pt x="68" y="139"/>
                        </a:lnTo>
                        <a:lnTo>
                          <a:pt x="64" y="146"/>
                        </a:lnTo>
                        <a:lnTo>
                          <a:pt x="64" y="146"/>
                        </a:lnTo>
                        <a:lnTo>
                          <a:pt x="57" y="158"/>
                        </a:lnTo>
                        <a:lnTo>
                          <a:pt x="54" y="170"/>
                        </a:lnTo>
                        <a:lnTo>
                          <a:pt x="54" y="170"/>
                        </a:lnTo>
                        <a:lnTo>
                          <a:pt x="49" y="181"/>
                        </a:lnTo>
                        <a:lnTo>
                          <a:pt x="44" y="192"/>
                        </a:lnTo>
                        <a:lnTo>
                          <a:pt x="44" y="192"/>
                        </a:lnTo>
                        <a:lnTo>
                          <a:pt x="39" y="200"/>
                        </a:lnTo>
                        <a:lnTo>
                          <a:pt x="34" y="210"/>
                        </a:lnTo>
                        <a:lnTo>
                          <a:pt x="34" y="210"/>
                        </a:lnTo>
                        <a:lnTo>
                          <a:pt x="29" y="219"/>
                        </a:lnTo>
                        <a:lnTo>
                          <a:pt x="24" y="227"/>
                        </a:lnTo>
                        <a:lnTo>
                          <a:pt x="24" y="227"/>
                        </a:lnTo>
                        <a:lnTo>
                          <a:pt x="13" y="244"/>
                        </a:lnTo>
                        <a:lnTo>
                          <a:pt x="13" y="244"/>
                        </a:lnTo>
                        <a:lnTo>
                          <a:pt x="7" y="253"/>
                        </a:lnTo>
                        <a:lnTo>
                          <a:pt x="5" y="256"/>
                        </a:lnTo>
                        <a:lnTo>
                          <a:pt x="1" y="261"/>
                        </a:lnTo>
                        <a:lnTo>
                          <a:pt x="1" y="261"/>
                        </a:lnTo>
                        <a:lnTo>
                          <a:pt x="1" y="266"/>
                        </a:lnTo>
                        <a:lnTo>
                          <a:pt x="1" y="273"/>
                        </a:lnTo>
                        <a:lnTo>
                          <a:pt x="1" y="283"/>
                        </a:lnTo>
                        <a:lnTo>
                          <a:pt x="1" y="283"/>
                        </a:lnTo>
                        <a:lnTo>
                          <a:pt x="0" y="297"/>
                        </a:lnTo>
                        <a:lnTo>
                          <a:pt x="0" y="309"/>
                        </a:lnTo>
                        <a:lnTo>
                          <a:pt x="0" y="309"/>
                        </a:lnTo>
                        <a:lnTo>
                          <a:pt x="3" y="329"/>
                        </a:lnTo>
                        <a:lnTo>
                          <a:pt x="3" y="329"/>
                        </a:lnTo>
                        <a:lnTo>
                          <a:pt x="3" y="331"/>
                        </a:lnTo>
                        <a:lnTo>
                          <a:pt x="3" y="331"/>
                        </a:lnTo>
                        <a:lnTo>
                          <a:pt x="97" y="360"/>
                        </a:lnTo>
                        <a:lnTo>
                          <a:pt x="166" y="378"/>
                        </a:lnTo>
                        <a:lnTo>
                          <a:pt x="253" y="400"/>
                        </a:lnTo>
                        <a:lnTo>
                          <a:pt x="253" y="400"/>
                        </a:lnTo>
                        <a:lnTo>
                          <a:pt x="337" y="419"/>
                        </a:lnTo>
                        <a:lnTo>
                          <a:pt x="432" y="439"/>
                        </a:lnTo>
                        <a:lnTo>
                          <a:pt x="465" y="275"/>
                        </a:lnTo>
                        <a:lnTo>
                          <a:pt x="465" y="275"/>
                        </a:lnTo>
                        <a:lnTo>
                          <a:pt x="466" y="271"/>
                        </a:lnTo>
                        <a:lnTo>
                          <a:pt x="466" y="271"/>
                        </a:lnTo>
                        <a:lnTo>
                          <a:pt x="468" y="268"/>
                        </a:lnTo>
                        <a:lnTo>
                          <a:pt x="466" y="265"/>
                        </a:lnTo>
                        <a:lnTo>
                          <a:pt x="466" y="265"/>
                        </a:lnTo>
                        <a:lnTo>
                          <a:pt x="466" y="258"/>
                        </a:lnTo>
                        <a:lnTo>
                          <a:pt x="466" y="258"/>
                        </a:lnTo>
                        <a:lnTo>
                          <a:pt x="468" y="254"/>
                        </a:lnTo>
                        <a:lnTo>
                          <a:pt x="468" y="254"/>
                        </a:lnTo>
                        <a:lnTo>
                          <a:pt x="470" y="251"/>
                        </a:lnTo>
                        <a:lnTo>
                          <a:pt x="470" y="248"/>
                        </a:lnTo>
                        <a:lnTo>
                          <a:pt x="470" y="248"/>
                        </a:lnTo>
                        <a:lnTo>
                          <a:pt x="468" y="241"/>
                        </a:lnTo>
                        <a:lnTo>
                          <a:pt x="468" y="241"/>
                        </a:lnTo>
                        <a:lnTo>
                          <a:pt x="466" y="234"/>
                        </a:lnTo>
                        <a:lnTo>
                          <a:pt x="468" y="231"/>
                        </a:lnTo>
                        <a:lnTo>
                          <a:pt x="470" y="227"/>
                        </a:lnTo>
                        <a:lnTo>
                          <a:pt x="470" y="227"/>
                        </a:lnTo>
                        <a:lnTo>
                          <a:pt x="470" y="224"/>
                        </a:lnTo>
                        <a:lnTo>
                          <a:pt x="470" y="220"/>
                        </a:lnTo>
                        <a:lnTo>
                          <a:pt x="470" y="220"/>
                        </a:lnTo>
                        <a:lnTo>
                          <a:pt x="472" y="217"/>
                        </a:lnTo>
                        <a:lnTo>
                          <a:pt x="472" y="215"/>
                        </a:lnTo>
                        <a:lnTo>
                          <a:pt x="472" y="215"/>
                        </a:lnTo>
                        <a:lnTo>
                          <a:pt x="475" y="212"/>
                        </a:lnTo>
                        <a:lnTo>
                          <a:pt x="475" y="212"/>
                        </a:lnTo>
                        <a:lnTo>
                          <a:pt x="480" y="209"/>
                        </a:lnTo>
                        <a:lnTo>
                          <a:pt x="480" y="209"/>
                        </a:lnTo>
                        <a:lnTo>
                          <a:pt x="483" y="207"/>
                        </a:lnTo>
                        <a:lnTo>
                          <a:pt x="483" y="207"/>
                        </a:lnTo>
                        <a:lnTo>
                          <a:pt x="485" y="205"/>
                        </a:lnTo>
                        <a:lnTo>
                          <a:pt x="485" y="203"/>
                        </a:lnTo>
                        <a:lnTo>
                          <a:pt x="485" y="203"/>
                        </a:lnTo>
                        <a:lnTo>
                          <a:pt x="485" y="197"/>
                        </a:lnTo>
                        <a:lnTo>
                          <a:pt x="485" y="195"/>
                        </a:lnTo>
                        <a:lnTo>
                          <a:pt x="487" y="192"/>
                        </a:lnTo>
                        <a:lnTo>
                          <a:pt x="487" y="192"/>
                        </a:lnTo>
                        <a:lnTo>
                          <a:pt x="495" y="183"/>
                        </a:lnTo>
                        <a:lnTo>
                          <a:pt x="495" y="183"/>
                        </a:lnTo>
                        <a:lnTo>
                          <a:pt x="495" y="183"/>
                        </a:lnTo>
                        <a:lnTo>
                          <a:pt x="499" y="181"/>
                        </a:lnTo>
                        <a:lnTo>
                          <a:pt x="500" y="178"/>
                        </a:lnTo>
                        <a:lnTo>
                          <a:pt x="500" y="173"/>
                        </a:lnTo>
                        <a:lnTo>
                          <a:pt x="500" y="173"/>
                        </a:lnTo>
                        <a:lnTo>
                          <a:pt x="502" y="168"/>
                        </a:lnTo>
                        <a:lnTo>
                          <a:pt x="505" y="163"/>
                        </a:lnTo>
                        <a:lnTo>
                          <a:pt x="505" y="163"/>
                        </a:lnTo>
                        <a:lnTo>
                          <a:pt x="507" y="159"/>
                        </a:lnTo>
                        <a:lnTo>
                          <a:pt x="511" y="158"/>
                        </a:lnTo>
                        <a:lnTo>
                          <a:pt x="511" y="158"/>
                        </a:lnTo>
                        <a:lnTo>
                          <a:pt x="514" y="156"/>
                        </a:lnTo>
                        <a:lnTo>
                          <a:pt x="516" y="154"/>
                        </a:lnTo>
                        <a:lnTo>
                          <a:pt x="516" y="154"/>
                        </a:lnTo>
                        <a:lnTo>
                          <a:pt x="517" y="151"/>
                        </a:lnTo>
                        <a:lnTo>
                          <a:pt x="517" y="151"/>
                        </a:lnTo>
                        <a:lnTo>
                          <a:pt x="519" y="146"/>
                        </a:lnTo>
                        <a:lnTo>
                          <a:pt x="519" y="146"/>
                        </a:lnTo>
                        <a:lnTo>
                          <a:pt x="517" y="139"/>
                        </a:lnTo>
                        <a:lnTo>
                          <a:pt x="517" y="139"/>
                        </a:lnTo>
                        <a:lnTo>
                          <a:pt x="517" y="136"/>
                        </a:lnTo>
                        <a:lnTo>
                          <a:pt x="516" y="134"/>
                        </a:lnTo>
                        <a:lnTo>
                          <a:pt x="516" y="13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69" name="Freeform 94">
                    <a:extLst>
                      <a:ext uri="{FF2B5EF4-FFF2-40B4-BE49-F238E27FC236}">
                        <a16:creationId xmlns:a16="http://schemas.microsoft.com/office/drawing/2014/main" id="{B6848B66-F3B6-471A-903E-9B32EA9E10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47969" y="2350337"/>
                    <a:ext cx="1132253" cy="569256"/>
                  </a:xfrm>
                  <a:custGeom>
                    <a:avLst/>
                    <a:gdLst>
                      <a:gd name="T0" fmla="*/ 538 w 543"/>
                      <a:gd name="T1" fmla="*/ 256 h 273"/>
                      <a:gd name="T2" fmla="*/ 530 w 543"/>
                      <a:gd name="T3" fmla="*/ 249 h 273"/>
                      <a:gd name="T4" fmla="*/ 523 w 543"/>
                      <a:gd name="T5" fmla="*/ 242 h 273"/>
                      <a:gd name="T6" fmla="*/ 519 w 543"/>
                      <a:gd name="T7" fmla="*/ 231 h 273"/>
                      <a:gd name="T8" fmla="*/ 518 w 543"/>
                      <a:gd name="T9" fmla="*/ 220 h 273"/>
                      <a:gd name="T10" fmla="*/ 518 w 543"/>
                      <a:gd name="T11" fmla="*/ 219 h 273"/>
                      <a:gd name="T12" fmla="*/ 509 w 543"/>
                      <a:gd name="T13" fmla="*/ 205 h 273"/>
                      <a:gd name="T14" fmla="*/ 506 w 543"/>
                      <a:gd name="T15" fmla="*/ 202 h 273"/>
                      <a:gd name="T16" fmla="*/ 506 w 543"/>
                      <a:gd name="T17" fmla="*/ 190 h 273"/>
                      <a:gd name="T18" fmla="*/ 503 w 543"/>
                      <a:gd name="T19" fmla="*/ 183 h 273"/>
                      <a:gd name="T20" fmla="*/ 503 w 543"/>
                      <a:gd name="T21" fmla="*/ 178 h 273"/>
                      <a:gd name="T22" fmla="*/ 503 w 543"/>
                      <a:gd name="T23" fmla="*/ 169 h 273"/>
                      <a:gd name="T24" fmla="*/ 501 w 543"/>
                      <a:gd name="T25" fmla="*/ 164 h 273"/>
                      <a:gd name="T26" fmla="*/ 496 w 543"/>
                      <a:gd name="T27" fmla="*/ 156 h 273"/>
                      <a:gd name="T28" fmla="*/ 496 w 543"/>
                      <a:gd name="T29" fmla="*/ 153 h 273"/>
                      <a:gd name="T30" fmla="*/ 496 w 543"/>
                      <a:gd name="T31" fmla="*/ 147 h 273"/>
                      <a:gd name="T32" fmla="*/ 494 w 543"/>
                      <a:gd name="T33" fmla="*/ 139 h 273"/>
                      <a:gd name="T34" fmla="*/ 487 w 543"/>
                      <a:gd name="T35" fmla="*/ 134 h 273"/>
                      <a:gd name="T36" fmla="*/ 487 w 543"/>
                      <a:gd name="T37" fmla="*/ 119 h 273"/>
                      <a:gd name="T38" fmla="*/ 486 w 543"/>
                      <a:gd name="T39" fmla="*/ 112 h 273"/>
                      <a:gd name="T40" fmla="*/ 482 w 543"/>
                      <a:gd name="T41" fmla="*/ 107 h 273"/>
                      <a:gd name="T42" fmla="*/ 480 w 543"/>
                      <a:gd name="T43" fmla="*/ 100 h 273"/>
                      <a:gd name="T44" fmla="*/ 480 w 543"/>
                      <a:gd name="T45" fmla="*/ 96 h 273"/>
                      <a:gd name="T46" fmla="*/ 477 w 543"/>
                      <a:gd name="T47" fmla="*/ 95 h 273"/>
                      <a:gd name="T48" fmla="*/ 477 w 543"/>
                      <a:gd name="T49" fmla="*/ 88 h 273"/>
                      <a:gd name="T50" fmla="*/ 477 w 543"/>
                      <a:gd name="T51" fmla="*/ 83 h 273"/>
                      <a:gd name="T52" fmla="*/ 477 w 543"/>
                      <a:gd name="T53" fmla="*/ 80 h 273"/>
                      <a:gd name="T54" fmla="*/ 472 w 543"/>
                      <a:gd name="T55" fmla="*/ 71 h 273"/>
                      <a:gd name="T56" fmla="*/ 470 w 543"/>
                      <a:gd name="T57" fmla="*/ 61 h 273"/>
                      <a:gd name="T58" fmla="*/ 469 w 543"/>
                      <a:gd name="T59" fmla="*/ 56 h 273"/>
                      <a:gd name="T60" fmla="*/ 467 w 543"/>
                      <a:gd name="T61" fmla="*/ 52 h 273"/>
                      <a:gd name="T62" fmla="*/ 465 w 543"/>
                      <a:gd name="T63" fmla="*/ 49 h 273"/>
                      <a:gd name="T64" fmla="*/ 465 w 543"/>
                      <a:gd name="T65" fmla="*/ 49 h 273"/>
                      <a:gd name="T66" fmla="*/ 458 w 543"/>
                      <a:gd name="T67" fmla="*/ 47 h 273"/>
                      <a:gd name="T68" fmla="*/ 452 w 543"/>
                      <a:gd name="T69" fmla="*/ 44 h 273"/>
                      <a:gd name="T70" fmla="*/ 447 w 543"/>
                      <a:gd name="T71" fmla="*/ 42 h 273"/>
                      <a:gd name="T72" fmla="*/ 445 w 543"/>
                      <a:gd name="T73" fmla="*/ 39 h 273"/>
                      <a:gd name="T74" fmla="*/ 438 w 543"/>
                      <a:gd name="T75" fmla="*/ 34 h 273"/>
                      <a:gd name="T76" fmla="*/ 431 w 543"/>
                      <a:gd name="T77" fmla="*/ 34 h 273"/>
                      <a:gd name="T78" fmla="*/ 426 w 543"/>
                      <a:gd name="T79" fmla="*/ 34 h 273"/>
                      <a:gd name="T80" fmla="*/ 419 w 543"/>
                      <a:gd name="T81" fmla="*/ 32 h 273"/>
                      <a:gd name="T82" fmla="*/ 414 w 543"/>
                      <a:gd name="T83" fmla="*/ 29 h 273"/>
                      <a:gd name="T84" fmla="*/ 409 w 543"/>
                      <a:gd name="T85" fmla="*/ 29 h 273"/>
                      <a:gd name="T86" fmla="*/ 396 w 543"/>
                      <a:gd name="T87" fmla="*/ 29 h 273"/>
                      <a:gd name="T88" fmla="*/ 384 w 543"/>
                      <a:gd name="T89" fmla="*/ 30 h 273"/>
                      <a:gd name="T90" fmla="*/ 377 w 543"/>
                      <a:gd name="T91" fmla="*/ 29 h 273"/>
                      <a:gd name="T92" fmla="*/ 372 w 543"/>
                      <a:gd name="T93" fmla="*/ 27 h 273"/>
                      <a:gd name="T94" fmla="*/ 367 w 543"/>
                      <a:gd name="T95" fmla="*/ 22 h 273"/>
                      <a:gd name="T96" fmla="*/ 360 w 543"/>
                      <a:gd name="T97" fmla="*/ 18 h 273"/>
                      <a:gd name="T98" fmla="*/ 355 w 543"/>
                      <a:gd name="T99" fmla="*/ 17 h 273"/>
                      <a:gd name="T100" fmla="*/ 351 w 543"/>
                      <a:gd name="T101" fmla="*/ 17 h 273"/>
                      <a:gd name="T102" fmla="*/ 321 w 543"/>
                      <a:gd name="T103" fmla="*/ 17 h 273"/>
                      <a:gd name="T104" fmla="*/ 173 w 543"/>
                      <a:gd name="T105" fmla="*/ 12 h 273"/>
                      <a:gd name="T106" fmla="*/ 0 w 543"/>
                      <a:gd name="T107" fmla="*/ 169 h 273"/>
                      <a:gd name="T108" fmla="*/ 68 w 543"/>
                      <a:gd name="T109" fmla="*/ 173 h 273"/>
                      <a:gd name="T110" fmla="*/ 122 w 543"/>
                      <a:gd name="T111" fmla="*/ 173 h 273"/>
                      <a:gd name="T112" fmla="*/ 117 w 543"/>
                      <a:gd name="T113" fmla="*/ 259 h 273"/>
                      <a:gd name="T114" fmla="*/ 311 w 543"/>
                      <a:gd name="T115" fmla="*/ 270 h 273"/>
                      <a:gd name="T116" fmla="*/ 436 w 543"/>
                      <a:gd name="T117" fmla="*/ 273 h 273"/>
                      <a:gd name="T118" fmla="*/ 543 w 543"/>
                      <a:gd name="T119" fmla="*/ 271 h 273"/>
                      <a:gd name="T120" fmla="*/ 542 w 543"/>
                      <a:gd name="T121" fmla="*/ 268 h 273"/>
                      <a:gd name="T122" fmla="*/ 540 w 543"/>
                      <a:gd name="T123" fmla="*/ 261 h 273"/>
                      <a:gd name="T124" fmla="*/ 538 w 543"/>
                      <a:gd name="T125" fmla="*/ 256 h 2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43" h="273">
                        <a:moveTo>
                          <a:pt x="538" y="256"/>
                        </a:moveTo>
                        <a:lnTo>
                          <a:pt x="538" y="256"/>
                        </a:lnTo>
                        <a:lnTo>
                          <a:pt x="533" y="253"/>
                        </a:lnTo>
                        <a:lnTo>
                          <a:pt x="530" y="249"/>
                        </a:lnTo>
                        <a:lnTo>
                          <a:pt x="525" y="246"/>
                        </a:lnTo>
                        <a:lnTo>
                          <a:pt x="523" y="242"/>
                        </a:lnTo>
                        <a:lnTo>
                          <a:pt x="523" y="242"/>
                        </a:lnTo>
                        <a:lnTo>
                          <a:pt x="519" y="231"/>
                        </a:lnTo>
                        <a:lnTo>
                          <a:pt x="518" y="220"/>
                        </a:lnTo>
                        <a:lnTo>
                          <a:pt x="518" y="220"/>
                        </a:lnTo>
                        <a:lnTo>
                          <a:pt x="518" y="219"/>
                        </a:lnTo>
                        <a:lnTo>
                          <a:pt x="518" y="219"/>
                        </a:lnTo>
                        <a:lnTo>
                          <a:pt x="514" y="212"/>
                        </a:lnTo>
                        <a:lnTo>
                          <a:pt x="509" y="205"/>
                        </a:lnTo>
                        <a:lnTo>
                          <a:pt x="509" y="205"/>
                        </a:lnTo>
                        <a:lnTo>
                          <a:pt x="506" y="202"/>
                        </a:lnTo>
                        <a:lnTo>
                          <a:pt x="504" y="198"/>
                        </a:lnTo>
                        <a:lnTo>
                          <a:pt x="506" y="190"/>
                        </a:lnTo>
                        <a:lnTo>
                          <a:pt x="506" y="190"/>
                        </a:lnTo>
                        <a:lnTo>
                          <a:pt x="503" y="183"/>
                        </a:lnTo>
                        <a:lnTo>
                          <a:pt x="503" y="183"/>
                        </a:lnTo>
                        <a:lnTo>
                          <a:pt x="503" y="178"/>
                        </a:lnTo>
                        <a:lnTo>
                          <a:pt x="503" y="173"/>
                        </a:lnTo>
                        <a:lnTo>
                          <a:pt x="503" y="169"/>
                        </a:lnTo>
                        <a:lnTo>
                          <a:pt x="501" y="164"/>
                        </a:lnTo>
                        <a:lnTo>
                          <a:pt x="501" y="164"/>
                        </a:lnTo>
                        <a:lnTo>
                          <a:pt x="497" y="161"/>
                        </a:lnTo>
                        <a:lnTo>
                          <a:pt x="496" y="156"/>
                        </a:lnTo>
                        <a:lnTo>
                          <a:pt x="496" y="156"/>
                        </a:lnTo>
                        <a:lnTo>
                          <a:pt x="496" y="153"/>
                        </a:lnTo>
                        <a:lnTo>
                          <a:pt x="496" y="147"/>
                        </a:lnTo>
                        <a:lnTo>
                          <a:pt x="496" y="147"/>
                        </a:lnTo>
                        <a:lnTo>
                          <a:pt x="496" y="142"/>
                        </a:lnTo>
                        <a:lnTo>
                          <a:pt x="494" y="139"/>
                        </a:lnTo>
                        <a:lnTo>
                          <a:pt x="487" y="134"/>
                        </a:lnTo>
                        <a:lnTo>
                          <a:pt x="487" y="134"/>
                        </a:lnTo>
                        <a:lnTo>
                          <a:pt x="489" y="127"/>
                        </a:lnTo>
                        <a:lnTo>
                          <a:pt x="487" y="119"/>
                        </a:lnTo>
                        <a:lnTo>
                          <a:pt x="487" y="119"/>
                        </a:lnTo>
                        <a:lnTo>
                          <a:pt x="486" y="112"/>
                        </a:lnTo>
                        <a:lnTo>
                          <a:pt x="482" y="107"/>
                        </a:lnTo>
                        <a:lnTo>
                          <a:pt x="482" y="107"/>
                        </a:lnTo>
                        <a:lnTo>
                          <a:pt x="480" y="103"/>
                        </a:lnTo>
                        <a:lnTo>
                          <a:pt x="480" y="100"/>
                        </a:lnTo>
                        <a:lnTo>
                          <a:pt x="480" y="100"/>
                        </a:lnTo>
                        <a:lnTo>
                          <a:pt x="480" y="96"/>
                        </a:lnTo>
                        <a:lnTo>
                          <a:pt x="477" y="95"/>
                        </a:lnTo>
                        <a:lnTo>
                          <a:pt x="477" y="95"/>
                        </a:lnTo>
                        <a:lnTo>
                          <a:pt x="475" y="91"/>
                        </a:lnTo>
                        <a:lnTo>
                          <a:pt x="477" y="88"/>
                        </a:lnTo>
                        <a:lnTo>
                          <a:pt x="477" y="86"/>
                        </a:lnTo>
                        <a:lnTo>
                          <a:pt x="477" y="83"/>
                        </a:lnTo>
                        <a:lnTo>
                          <a:pt x="477" y="83"/>
                        </a:lnTo>
                        <a:lnTo>
                          <a:pt x="477" y="80"/>
                        </a:lnTo>
                        <a:lnTo>
                          <a:pt x="475" y="76"/>
                        </a:lnTo>
                        <a:lnTo>
                          <a:pt x="472" y="71"/>
                        </a:lnTo>
                        <a:lnTo>
                          <a:pt x="472" y="71"/>
                        </a:lnTo>
                        <a:lnTo>
                          <a:pt x="470" y="61"/>
                        </a:lnTo>
                        <a:lnTo>
                          <a:pt x="470" y="61"/>
                        </a:lnTo>
                        <a:lnTo>
                          <a:pt x="469" y="56"/>
                        </a:lnTo>
                        <a:lnTo>
                          <a:pt x="467" y="52"/>
                        </a:lnTo>
                        <a:lnTo>
                          <a:pt x="467" y="52"/>
                        </a:lnTo>
                        <a:lnTo>
                          <a:pt x="465" y="49"/>
                        </a:lnTo>
                        <a:lnTo>
                          <a:pt x="465" y="49"/>
                        </a:lnTo>
                        <a:lnTo>
                          <a:pt x="465" y="49"/>
                        </a:lnTo>
                        <a:lnTo>
                          <a:pt x="465" y="49"/>
                        </a:lnTo>
                        <a:lnTo>
                          <a:pt x="465" y="49"/>
                        </a:lnTo>
                        <a:lnTo>
                          <a:pt x="458" y="47"/>
                        </a:lnTo>
                        <a:lnTo>
                          <a:pt x="458" y="47"/>
                        </a:lnTo>
                        <a:lnTo>
                          <a:pt x="452" y="44"/>
                        </a:lnTo>
                        <a:lnTo>
                          <a:pt x="452" y="44"/>
                        </a:lnTo>
                        <a:lnTo>
                          <a:pt x="447" y="42"/>
                        </a:lnTo>
                        <a:lnTo>
                          <a:pt x="445" y="39"/>
                        </a:lnTo>
                        <a:lnTo>
                          <a:pt x="445" y="39"/>
                        </a:lnTo>
                        <a:lnTo>
                          <a:pt x="441" y="35"/>
                        </a:lnTo>
                        <a:lnTo>
                          <a:pt x="438" y="34"/>
                        </a:lnTo>
                        <a:lnTo>
                          <a:pt x="438" y="34"/>
                        </a:lnTo>
                        <a:lnTo>
                          <a:pt x="431" y="34"/>
                        </a:lnTo>
                        <a:lnTo>
                          <a:pt x="431" y="34"/>
                        </a:lnTo>
                        <a:lnTo>
                          <a:pt x="426" y="34"/>
                        </a:lnTo>
                        <a:lnTo>
                          <a:pt x="419" y="32"/>
                        </a:lnTo>
                        <a:lnTo>
                          <a:pt x="419" y="32"/>
                        </a:lnTo>
                        <a:lnTo>
                          <a:pt x="418" y="30"/>
                        </a:lnTo>
                        <a:lnTo>
                          <a:pt x="414" y="29"/>
                        </a:lnTo>
                        <a:lnTo>
                          <a:pt x="414" y="29"/>
                        </a:lnTo>
                        <a:lnTo>
                          <a:pt x="409" y="29"/>
                        </a:lnTo>
                        <a:lnTo>
                          <a:pt x="409" y="29"/>
                        </a:lnTo>
                        <a:lnTo>
                          <a:pt x="396" y="29"/>
                        </a:lnTo>
                        <a:lnTo>
                          <a:pt x="396" y="29"/>
                        </a:lnTo>
                        <a:lnTo>
                          <a:pt x="384" y="30"/>
                        </a:lnTo>
                        <a:lnTo>
                          <a:pt x="384" y="30"/>
                        </a:lnTo>
                        <a:lnTo>
                          <a:pt x="377" y="29"/>
                        </a:lnTo>
                        <a:lnTo>
                          <a:pt x="377" y="29"/>
                        </a:lnTo>
                        <a:lnTo>
                          <a:pt x="372" y="27"/>
                        </a:lnTo>
                        <a:lnTo>
                          <a:pt x="372" y="27"/>
                        </a:lnTo>
                        <a:lnTo>
                          <a:pt x="367" y="22"/>
                        </a:lnTo>
                        <a:lnTo>
                          <a:pt x="367" y="22"/>
                        </a:lnTo>
                        <a:lnTo>
                          <a:pt x="360" y="18"/>
                        </a:lnTo>
                        <a:lnTo>
                          <a:pt x="360" y="18"/>
                        </a:lnTo>
                        <a:lnTo>
                          <a:pt x="355" y="17"/>
                        </a:lnTo>
                        <a:lnTo>
                          <a:pt x="355" y="17"/>
                        </a:lnTo>
                        <a:lnTo>
                          <a:pt x="351" y="17"/>
                        </a:lnTo>
                        <a:lnTo>
                          <a:pt x="351" y="17"/>
                        </a:lnTo>
                        <a:lnTo>
                          <a:pt x="321" y="17"/>
                        </a:lnTo>
                        <a:lnTo>
                          <a:pt x="279" y="15"/>
                        </a:lnTo>
                        <a:lnTo>
                          <a:pt x="173" y="12"/>
                        </a:lnTo>
                        <a:lnTo>
                          <a:pt x="12" y="0"/>
                        </a:lnTo>
                        <a:lnTo>
                          <a:pt x="0" y="169"/>
                        </a:lnTo>
                        <a:lnTo>
                          <a:pt x="0" y="169"/>
                        </a:lnTo>
                        <a:lnTo>
                          <a:pt x="68" y="173"/>
                        </a:lnTo>
                        <a:lnTo>
                          <a:pt x="97" y="173"/>
                        </a:lnTo>
                        <a:lnTo>
                          <a:pt x="122" y="173"/>
                        </a:lnTo>
                        <a:lnTo>
                          <a:pt x="117" y="259"/>
                        </a:lnTo>
                        <a:lnTo>
                          <a:pt x="117" y="259"/>
                        </a:lnTo>
                        <a:lnTo>
                          <a:pt x="194" y="265"/>
                        </a:lnTo>
                        <a:lnTo>
                          <a:pt x="311" y="270"/>
                        </a:lnTo>
                        <a:lnTo>
                          <a:pt x="374" y="273"/>
                        </a:lnTo>
                        <a:lnTo>
                          <a:pt x="436" y="273"/>
                        </a:lnTo>
                        <a:lnTo>
                          <a:pt x="494" y="273"/>
                        </a:lnTo>
                        <a:lnTo>
                          <a:pt x="543" y="271"/>
                        </a:lnTo>
                        <a:lnTo>
                          <a:pt x="543" y="271"/>
                        </a:lnTo>
                        <a:lnTo>
                          <a:pt x="542" y="268"/>
                        </a:lnTo>
                        <a:lnTo>
                          <a:pt x="542" y="268"/>
                        </a:lnTo>
                        <a:lnTo>
                          <a:pt x="540" y="261"/>
                        </a:lnTo>
                        <a:lnTo>
                          <a:pt x="538" y="256"/>
                        </a:lnTo>
                        <a:lnTo>
                          <a:pt x="538" y="256"/>
                        </a:lnTo>
                        <a:close/>
                      </a:path>
                    </a:pathLst>
                  </a:custGeom>
                  <a:solidFill>
                    <a:schemeClr val="tx2">
                      <a:lumMod val="50000"/>
                    </a:schemeClr>
                  </a:solidFill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0" name="Freeform 95">
                    <a:extLst>
                      <a:ext uri="{FF2B5EF4-FFF2-40B4-BE49-F238E27FC236}">
                        <a16:creationId xmlns:a16="http://schemas.microsoft.com/office/drawing/2014/main" id="{1E37EE21-3C2A-43EA-BB02-89A92C9D77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3463" y="3407524"/>
                    <a:ext cx="1171873" cy="608874"/>
                  </a:xfrm>
                  <a:custGeom>
                    <a:avLst/>
                    <a:gdLst>
                      <a:gd name="T0" fmla="*/ 499 w 562"/>
                      <a:gd name="T1" fmla="*/ 16 h 292"/>
                      <a:gd name="T2" fmla="*/ 159 w 562"/>
                      <a:gd name="T3" fmla="*/ 7 h 292"/>
                      <a:gd name="T4" fmla="*/ 2 w 562"/>
                      <a:gd name="T5" fmla="*/ 0 h 292"/>
                      <a:gd name="T6" fmla="*/ 193 w 562"/>
                      <a:gd name="T7" fmla="*/ 51 h 292"/>
                      <a:gd name="T8" fmla="*/ 190 w 562"/>
                      <a:gd name="T9" fmla="*/ 209 h 292"/>
                      <a:gd name="T10" fmla="*/ 190 w 562"/>
                      <a:gd name="T11" fmla="*/ 209 h 292"/>
                      <a:gd name="T12" fmla="*/ 200 w 562"/>
                      <a:gd name="T13" fmla="*/ 216 h 292"/>
                      <a:gd name="T14" fmla="*/ 204 w 562"/>
                      <a:gd name="T15" fmla="*/ 219 h 292"/>
                      <a:gd name="T16" fmla="*/ 209 w 562"/>
                      <a:gd name="T17" fmla="*/ 224 h 292"/>
                      <a:gd name="T18" fmla="*/ 215 w 562"/>
                      <a:gd name="T19" fmla="*/ 224 h 292"/>
                      <a:gd name="T20" fmla="*/ 224 w 562"/>
                      <a:gd name="T21" fmla="*/ 228 h 292"/>
                      <a:gd name="T22" fmla="*/ 234 w 562"/>
                      <a:gd name="T23" fmla="*/ 228 h 292"/>
                      <a:gd name="T24" fmla="*/ 241 w 562"/>
                      <a:gd name="T25" fmla="*/ 229 h 292"/>
                      <a:gd name="T26" fmla="*/ 251 w 562"/>
                      <a:gd name="T27" fmla="*/ 243 h 292"/>
                      <a:gd name="T28" fmla="*/ 256 w 562"/>
                      <a:gd name="T29" fmla="*/ 248 h 292"/>
                      <a:gd name="T30" fmla="*/ 263 w 562"/>
                      <a:gd name="T31" fmla="*/ 248 h 292"/>
                      <a:gd name="T32" fmla="*/ 277 w 562"/>
                      <a:gd name="T33" fmla="*/ 250 h 292"/>
                      <a:gd name="T34" fmla="*/ 283 w 562"/>
                      <a:gd name="T35" fmla="*/ 251 h 292"/>
                      <a:gd name="T36" fmla="*/ 287 w 562"/>
                      <a:gd name="T37" fmla="*/ 250 h 292"/>
                      <a:gd name="T38" fmla="*/ 292 w 562"/>
                      <a:gd name="T39" fmla="*/ 253 h 292"/>
                      <a:gd name="T40" fmla="*/ 300 w 562"/>
                      <a:gd name="T41" fmla="*/ 257 h 292"/>
                      <a:gd name="T42" fmla="*/ 307 w 562"/>
                      <a:gd name="T43" fmla="*/ 258 h 292"/>
                      <a:gd name="T44" fmla="*/ 312 w 562"/>
                      <a:gd name="T45" fmla="*/ 258 h 292"/>
                      <a:gd name="T46" fmla="*/ 317 w 562"/>
                      <a:gd name="T47" fmla="*/ 258 h 292"/>
                      <a:gd name="T48" fmla="*/ 324 w 562"/>
                      <a:gd name="T49" fmla="*/ 265 h 292"/>
                      <a:gd name="T50" fmla="*/ 329 w 562"/>
                      <a:gd name="T51" fmla="*/ 274 h 292"/>
                      <a:gd name="T52" fmla="*/ 336 w 562"/>
                      <a:gd name="T53" fmla="*/ 277 h 292"/>
                      <a:gd name="T54" fmla="*/ 344 w 562"/>
                      <a:gd name="T55" fmla="*/ 270 h 292"/>
                      <a:gd name="T56" fmla="*/ 353 w 562"/>
                      <a:gd name="T57" fmla="*/ 272 h 292"/>
                      <a:gd name="T58" fmla="*/ 358 w 562"/>
                      <a:gd name="T59" fmla="*/ 277 h 292"/>
                      <a:gd name="T60" fmla="*/ 370 w 562"/>
                      <a:gd name="T61" fmla="*/ 279 h 292"/>
                      <a:gd name="T62" fmla="*/ 375 w 562"/>
                      <a:gd name="T63" fmla="*/ 275 h 292"/>
                      <a:gd name="T64" fmla="*/ 382 w 562"/>
                      <a:gd name="T65" fmla="*/ 272 h 292"/>
                      <a:gd name="T66" fmla="*/ 387 w 562"/>
                      <a:gd name="T67" fmla="*/ 274 h 292"/>
                      <a:gd name="T68" fmla="*/ 397 w 562"/>
                      <a:gd name="T69" fmla="*/ 274 h 292"/>
                      <a:gd name="T70" fmla="*/ 400 w 562"/>
                      <a:gd name="T71" fmla="*/ 277 h 292"/>
                      <a:gd name="T72" fmla="*/ 409 w 562"/>
                      <a:gd name="T73" fmla="*/ 275 h 292"/>
                      <a:gd name="T74" fmla="*/ 419 w 562"/>
                      <a:gd name="T75" fmla="*/ 274 h 292"/>
                      <a:gd name="T76" fmla="*/ 428 w 562"/>
                      <a:gd name="T77" fmla="*/ 279 h 292"/>
                      <a:gd name="T78" fmla="*/ 450 w 562"/>
                      <a:gd name="T79" fmla="*/ 277 h 292"/>
                      <a:gd name="T80" fmla="*/ 465 w 562"/>
                      <a:gd name="T81" fmla="*/ 275 h 292"/>
                      <a:gd name="T82" fmla="*/ 489 w 562"/>
                      <a:gd name="T83" fmla="*/ 272 h 292"/>
                      <a:gd name="T84" fmla="*/ 497 w 562"/>
                      <a:gd name="T85" fmla="*/ 275 h 292"/>
                      <a:gd name="T86" fmla="*/ 504 w 562"/>
                      <a:gd name="T87" fmla="*/ 274 h 292"/>
                      <a:gd name="T88" fmla="*/ 514 w 562"/>
                      <a:gd name="T89" fmla="*/ 270 h 292"/>
                      <a:gd name="T90" fmla="*/ 526 w 562"/>
                      <a:gd name="T91" fmla="*/ 275 h 292"/>
                      <a:gd name="T92" fmla="*/ 531 w 562"/>
                      <a:gd name="T93" fmla="*/ 279 h 292"/>
                      <a:gd name="T94" fmla="*/ 536 w 562"/>
                      <a:gd name="T95" fmla="*/ 279 h 292"/>
                      <a:gd name="T96" fmla="*/ 541 w 562"/>
                      <a:gd name="T97" fmla="*/ 282 h 292"/>
                      <a:gd name="T98" fmla="*/ 546 w 562"/>
                      <a:gd name="T99" fmla="*/ 284 h 292"/>
                      <a:gd name="T100" fmla="*/ 553 w 562"/>
                      <a:gd name="T101" fmla="*/ 285 h 292"/>
                      <a:gd name="T102" fmla="*/ 562 w 562"/>
                      <a:gd name="T103" fmla="*/ 292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562" h="292">
                        <a:moveTo>
                          <a:pt x="551" y="14"/>
                        </a:moveTo>
                        <a:lnTo>
                          <a:pt x="551" y="14"/>
                        </a:lnTo>
                        <a:lnTo>
                          <a:pt x="499" y="16"/>
                        </a:lnTo>
                        <a:lnTo>
                          <a:pt x="395" y="14"/>
                        </a:lnTo>
                        <a:lnTo>
                          <a:pt x="246" y="10"/>
                        </a:lnTo>
                        <a:lnTo>
                          <a:pt x="159" y="7"/>
                        </a:lnTo>
                        <a:lnTo>
                          <a:pt x="64" y="4"/>
                        </a:lnTo>
                        <a:lnTo>
                          <a:pt x="64" y="4"/>
                        </a:lnTo>
                        <a:lnTo>
                          <a:pt x="2" y="0"/>
                        </a:lnTo>
                        <a:lnTo>
                          <a:pt x="0" y="44"/>
                        </a:lnTo>
                        <a:lnTo>
                          <a:pt x="0" y="44"/>
                        </a:lnTo>
                        <a:lnTo>
                          <a:pt x="193" y="51"/>
                        </a:lnTo>
                        <a:lnTo>
                          <a:pt x="188" y="207"/>
                        </a:lnTo>
                        <a:lnTo>
                          <a:pt x="188" y="207"/>
                        </a:lnTo>
                        <a:lnTo>
                          <a:pt x="190" y="209"/>
                        </a:lnTo>
                        <a:lnTo>
                          <a:pt x="190" y="209"/>
                        </a:lnTo>
                        <a:lnTo>
                          <a:pt x="190" y="209"/>
                        </a:lnTo>
                        <a:lnTo>
                          <a:pt x="190" y="209"/>
                        </a:lnTo>
                        <a:lnTo>
                          <a:pt x="197" y="211"/>
                        </a:lnTo>
                        <a:lnTo>
                          <a:pt x="200" y="216"/>
                        </a:lnTo>
                        <a:lnTo>
                          <a:pt x="200" y="216"/>
                        </a:lnTo>
                        <a:lnTo>
                          <a:pt x="202" y="218"/>
                        </a:lnTo>
                        <a:lnTo>
                          <a:pt x="204" y="219"/>
                        </a:lnTo>
                        <a:lnTo>
                          <a:pt x="204" y="219"/>
                        </a:lnTo>
                        <a:lnTo>
                          <a:pt x="205" y="223"/>
                        </a:lnTo>
                        <a:lnTo>
                          <a:pt x="209" y="224"/>
                        </a:lnTo>
                        <a:lnTo>
                          <a:pt x="209" y="224"/>
                        </a:lnTo>
                        <a:lnTo>
                          <a:pt x="212" y="226"/>
                        </a:lnTo>
                        <a:lnTo>
                          <a:pt x="215" y="224"/>
                        </a:lnTo>
                        <a:lnTo>
                          <a:pt x="215" y="224"/>
                        </a:lnTo>
                        <a:lnTo>
                          <a:pt x="217" y="224"/>
                        </a:lnTo>
                        <a:lnTo>
                          <a:pt x="221" y="226"/>
                        </a:lnTo>
                        <a:lnTo>
                          <a:pt x="224" y="228"/>
                        </a:lnTo>
                        <a:lnTo>
                          <a:pt x="226" y="229"/>
                        </a:lnTo>
                        <a:lnTo>
                          <a:pt x="226" y="229"/>
                        </a:lnTo>
                        <a:lnTo>
                          <a:pt x="234" y="228"/>
                        </a:lnTo>
                        <a:lnTo>
                          <a:pt x="238" y="228"/>
                        </a:lnTo>
                        <a:lnTo>
                          <a:pt x="241" y="229"/>
                        </a:lnTo>
                        <a:lnTo>
                          <a:pt x="241" y="229"/>
                        </a:lnTo>
                        <a:lnTo>
                          <a:pt x="244" y="233"/>
                        </a:lnTo>
                        <a:lnTo>
                          <a:pt x="248" y="236"/>
                        </a:lnTo>
                        <a:lnTo>
                          <a:pt x="251" y="243"/>
                        </a:lnTo>
                        <a:lnTo>
                          <a:pt x="251" y="243"/>
                        </a:lnTo>
                        <a:lnTo>
                          <a:pt x="253" y="246"/>
                        </a:lnTo>
                        <a:lnTo>
                          <a:pt x="256" y="248"/>
                        </a:lnTo>
                        <a:lnTo>
                          <a:pt x="256" y="248"/>
                        </a:lnTo>
                        <a:lnTo>
                          <a:pt x="263" y="248"/>
                        </a:lnTo>
                        <a:lnTo>
                          <a:pt x="263" y="248"/>
                        </a:lnTo>
                        <a:lnTo>
                          <a:pt x="270" y="250"/>
                        </a:lnTo>
                        <a:lnTo>
                          <a:pt x="270" y="250"/>
                        </a:lnTo>
                        <a:lnTo>
                          <a:pt x="277" y="250"/>
                        </a:lnTo>
                        <a:lnTo>
                          <a:pt x="280" y="250"/>
                        </a:lnTo>
                        <a:lnTo>
                          <a:pt x="283" y="251"/>
                        </a:lnTo>
                        <a:lnTo>
                          <a:pt x="283" y="251"/>
                        </a:lnTo>
                        <a:lnTo>
                          <a:pt x="285" y="250"/>
                        </a:lnTo>
                        <a:lnTo>
                          <a:pt x="287" y="250"/>
                        </a:lnTo>
                        <a:lnTo>
                          <a:pt x="287" y="250"/>
                        </a:lnTo>
                        <a:lnTo>
                          <a:pt x="290" y="251"/>
                        </a:lnTo>
                        <a:lnTo>
                          <a:pt x="292" y="253"/>
                        </a:lnTo>
                        <a:lnTo>
                          <a:pt x="292" y="253"/>
                        </a:lnTo>
                        <a:lnTo>
                          <a:pt x="295" y="257"/>
                        </a:lnTo>
                        <a:lnTo>
                          <a:pt x="299" y="258"/>
                        </a:lnTo>
                        <a:lnTo>
                          <a:pt x="300" y="257"/>
                        </a:lnTo>
                        <a:lnTo>
                          <a:pt x="300" y="257"/>
                        </a:lnTo>
                        <a:lnTo>
                          <a:pt x="304" y="258"/>
                        </a:lnTo>
                        <a:lnTo>
                          <a:pt x="307" y="258"/>
                        </a:lnTo>
                        <a:lnTo>
                          <a:pt x="307" y="258"/>
                        </a:lnTo>
                        <a:lnTo>
                          <a:pt x="310" y="260"/>
                        </a:lnTo>
                        <a:lnTo>
                          <a:pt x="312" y="258"/>
                        </a:lnTo>
                        <a:lnTo>
                          <a:pt x="312" y="258"/>
                        </a:lnTo>
                        <a:lnTo>
                          <a:pt x="316" y="258"/>
                        </a:lnTo>
                        <a:lnTo>
                          <a:pt x="317" y="258"/>
                        </a:lnTo>
                        <a:lnTo>
                          <a:pt x="317" y="258"/>
                        </a:lnTo>
                        <a:lnTo>
                          <a:pt x="321" y="260"/>
                        </a:lnTo>
                        <a:lnTo>
                          <a:pt x="324" y="265"/>
                        </a:lnTo>
                        <a:lnTo>
                          <a:pt x="324" y="265"/>
                        </a:lnTo>
                        <a:lnTo>
                          <a:pt x="327" y="272"/>
                        </a:lnTo>
                        <a:lnTo>
                          <a:pt x="329" y="274"/>
                        </a:lnTo>
                        <a:lnTo>
                          <a:pt x="333" y="277"/>
                        </a:lnTo>
                        <a:lnTo>
                          <a:pt x="333" y="277"/>
                        </a:lnTo>
                        <a:lnTo>
                          <a:pt x="336" y="277"/>
                        </a:lnTo>
                        <a:lnTo>
                          <a:pt x="339" y="275"/>
                        </a:lnTo>
                        <a:lnTo>
                          <a:pt x="344" y="270"/>
                        </a:lnTo>
                        <a:lnTo>
                          <a:pt x="344" y="270"/>
                        </a:lnTo>
                        <a:lnTo>
                          <a:pt x="348" y="267"/>
                        </a:lnTo>
                        <a:lnTo>
                          <a:pt x="350" y="268"/>
                        </a:lnTo>
                        <a:lnTo>
                          <a:pt x="353" y="272"/>
                        </a:lnTo>
                        <a:lnTo>
                          <a:pt x="353" y="272"/>
                        </a:lnTo>
                        <a:lnTo>
                          <a:pt x="358" y="277"/>
                        </a:lnTo>
                        <a:lnTo>
                          <a:pt x="358" y="277"/>
                        </a:lnTo>
                        <a:lnTo>
                          <a:pt x="360" y="279"/>
                        </a:lnTo>
                        <a:lnTo>
                          <a:pt x="363" y="280"/>
                        </a:lnTo>
                        <a:lnTo>
                          <a:pt x="370" y="279"/>
                        </a:lnTo>
                        <a:lnTo>
                          <a:pt x="370" y="279"/>
                        </a:lnTo>
                        <a:lnTo>
                          <a:pt x="373" y="279"/>
                        </a:lnTo>
                        <a:lnTo>
                          <a:pt x="375" y="275"/>
                        </a:lnTo>
                        <a:lnTo>
                          <a:pt x="378" y="274"/>
                        </a:lnTo>
                        <a:lnTo>
                          <a:pt x="382" y="272"/>
                        </a:lnTo>
                        <a:lnTo>
                          <a:pt x="382" y="272"/>
                        </a:lnTo>
                        <a:lnTo>
                          <a:pt x="383" y="274"/>
                        </a:lnTo>
                        <a:lnTo>
                          <a:pt x="387" y="274"/>
                        </a:lnTo>
                        <a:lnTo>
                          <a:pt x="387" y="274"/>
                        </a:lnTo>
                        <a:lnTo>
                          <a:pt x="394" y="274"/>
                        </a:lnTo>
                        <a:lnTo>
                          <a:pt x="394" y="274"/>
                        </a:lnTo>
                        <a:lnTo>
                          <a:pt x="397" y="274"/>
                        </a:lnTo>
                        <a:lnTo>
                          <a:pt x="397" y="275"/>
                        </a:lnTo>
                        <a:lnTo>
                          <a:pt x="399" y="277"/>
                        </a:lnTo>
                        <a:lnTo>
                          <a:pt x="400" y="277"/>
                        </a:lnTo>
                        <a:lnTo>
                          <a:pt x="400" y="277"/>
                        </a:lnTo>
                        <a:lnTo>
                          <a:pt x="404" y="275"/>
                        </a:lnTo>
                        <a:lnTo>
                          <a:pt x="409" y="275"/>
                        </a:lnTo>
                        <a:lnTo>
                          <a:pt x="409" y="275"/>
                        </a:lnTo>
                        <a:lnTo>
                          <a:pt x="416" y="274"/>
                        </a:lnTo>
                        <a:lnTo>
                          <a:pt x="419" y="274"/>
                        </a:lnTo>
                        <a:lnTo>
                          <a:pt x="421" y="275"/>
                        </a:lnTo>
                        <a:lnTo>
                          <a:pt x="421" y="275"/>
                        </a:lnTo>
                        <a:lnTo>
                          <a:pt x="428" y="279"/>
                        </a:lnTo>
                        <a:lnTo>
                          <a:pt x="434" y="279"/>
                        </a:lnTo>
                        <a:lnTo>
                          <a:pt x="434" y="279"/>
                        </a:lnTo>
                        <a:lnTo>
                          <a:pt x="450" y="277"/>
                        </a:lnTo>
                        <a:lnTo>
                          <a:pt x="450" y="277"/>
                        </a:lnTo>
                        <a:lnTo>
                          <a:pt x="458" y="277"/>
                        </a:lnTo>
                        <a:lnTo>
                          <a:pt x="465" y="275"/>
                        </a:lnTo>
                        <a:lnTo>
                          <a:pt x="465" y="275"/>
                        </a:lnTo>
                        <a:lnTo>
                          <a:pt x="489" y="272"/>
                        </a:lnTo>
                        <a:lnTo>
                          <a:pt x="489" y="272"/>
                        </a:lnTo>
                        <a:lnTo>
                          <a:pt x="492" y="272"/>
                        </a:lnTo>
                        <a:lnTo>
                          <a:pt x="494" y="274"/>
                        </a:lnTo>
                        <a:lnTo>
                          <a:pt x="497" y="275"/>
                        </a:lnTo>
                        <a:lnTo>
                          <a:pt x="501" y="275"/>
                        </a:lnTo>
                        <a:lnTo>
                          <a:pt x="501" y="275"/>
                        </a:lnTo>
                        <a:lnTo>
                          <a:pt x="504" y="274"/>
                        </a:lnTo>
                        <a:lnTo>
                          <a:pt x="507" y="270"/>
                        </a:lnTo>
                        <a:lnTo>
                          <a:pt x="507" y="270"/>
                        </a:lnTo>
                        <a:lnTo>
                          <a:pt x="514" y="270"/>
                        </a:lnTo>
                        <a:lnTo>
                          <a:pt x="514" y="270"/>
                        </a:lnTo>
                        <a:lnTo>
                          <a:pt x="519" y="272"/>
                        </a:lnTo>
                        <a:lnTo>
                          <a:pt x="526" y="275"/>
                        </a:lnTo>
                        <a:lnTo>
                          <a:pt x="526" y="275"/>
                        </a:lnTo>
                        <a:lnTo>
                          <a:pt x="528" y="277"/>
                        </a:lnTo>
                        <a:lnTo>
                          <a:pt x="531" y="279"/>
                        </a:lnTo>
                        <a:lnTo>
                          <a:pt x="531" y="279"/>
                        </a:lnTo>
                        <a:lnTo>
                          <a:pt x="534" y="279"/>
                        </a:lnTo>
                        <a:lnTo>
                          <a:pt x="536" y="279"/>
                        </a:lnTo>
                        <a:lnTo>
                          <a:pt x="536" y="279"/>
                        </a:lnTo>
                        <a:lnTo>
                          <a:pt x="540" y="279"/>
                        </a:lnTo>
                        <a:lnTo>
                          <a:pt x="541" y="282"/>
                        </a:lnTo>
                        <a:lnTo>
                          <a:pt x="545" y="284"/>
                        </a:lnTo>
                        <a:lnTo>
                          <a:pt x="546" y="284"/>
                        </a:lnTo>
                        <a:lnTo>
                          <a:pt x="546" y="284"/>
                        </a:lnTo>
                        <a:lnTo>
                          <a:pt x="550" y="284"/>
                        </a:lnTo>
                        <a:lnTo>
                          <a:pt x="553" y="285"/>
                        </a:lnTo>
                        <a:lnTo>
                          <a:pt x="553" y="285"/>
                        </a:lnTo>
                        <a:lnTo>
                          <a:pt x="558" y="290"/>
                        </a:lnTo>
                        <a:lnTo>
                          <a:pt x="558" y="290"/>
                        </a:lnTo>
                        <a:lnTo>
                          <a:pt x="562" y="292"/>
                        </a:lnTo>
                        <a:lnTo>
                          <a:pt x="553" y="58"/>
                        </a:lnTo>
                        <a:lnTo>
                          <a:pt x="551" y="1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1" name="Freeform 96">
                    <a:extLst>
                      <a:ext uri="{FF2B5EF4-FFF2-40B4-BE49-F238E27FC236}">
                        <a16:creationId xmlns:a16="http://schemas.microsoft.com/office/drawing/2014/main" id="{174720E7-2B8E-4626-A0D1-6AE380ABAE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72596" y="2986317"/>
                    <a:ext cx="955013" cy="506700"/>
                  </a:xfrm>
                  <a:custGeom>
                    <a:avLst/>
                    <a:gdLst>
                      <a:gd name="T0" fmla="*/ 458 w 458"/>
                      <a:gd name="T1" fmla="*/ 114 h 243"/>
                      <a:gd name="T2" fmla="*/ 450 w 458"/>
                      <a:gd name="T3" fmla="*/ 124 h 243"/>
                      <a:gd name="T4" fmla="*/ 443 w 458"/>
                      <a:gd name="T5" fmla="*/ 128 h 243"/>
                      <a:gd name="T6" fmla="*/ 441 w 458"/>
                      <a:gd name="T7" fmla="*/ 129 h 243"/>
                      <a:gd name="T8" fmla="*/ 435 w 458"/>
                      <a:gd name="T9" fmla="*/ 136 h 243"/>
                      <a:gd name="T10" fmla="*/ 426 w 458"/>
                      <a:gd name="T11" fmla="*/ 150 h 243"/>
                      <a:gd name="T12" fmla="*/ 418 w 458"/>
                      <a:gd name="T13" fmla="*/ 163 h 243"/>
                      <a:gd name="T14" fmla="*/ 416 w 458"/>
                      <a:gd name="T15" fmla="*/ 165 h 243"/>
                      <a:gd name="T16" fmla="*/ 413 w 458"/>
                      <a:gd name="T17" fmla="*/ 167 h 243"/>
                      <a:gd name="T18" fmla="*/ 408 w 458"/>
                      <a:gd name="T19" fmla="*/ 168 h 243"/>
                      <a:gd name="T20" fmla="*/ 404 w 458"/>
                      <a:gd name="T21" fmla="*/ 168 h 243"/>
                      <a:gd name="T22" fmla="*/ 402 w 458"/>
                      <a:gd name="T23" fmla="*/ 170 h 243"/>
                      <a:gd name="T24" fmla="*/ 397 w 458"/>
                      <a:gd name="T25" fmla="*/ 173 h 243"/>
                      <a:gd name="T26" fmla="*/ 397 w 458"/>
                      <a:gd name="T27" fmla="*/ 175 h 243"/>
                      <a:gd name="T28" fmla="*/ 392 w 458"/>
                      <a:gd name="T29" fmla="*/ 177 h 243"/>
                      <a:gd name="T30" fmla="*/ 384 w 458"/>
                      <a:gd name="T31" fmla="*/ 182 h 243"/>
                      <a:gd name="T32" fmla="*/ 375 w 458"/>
                      <a:gd name="T33" fmla="*/ 185 h 243"/>
                      <a:gd name="T34" fmla="*/ 367 w 458"/>
                      <a:gd name="T35" fmla="*/ 189 h 243"/>
                      <a:gd name="T36" fmla="*/ 360 w 458"/>
                      <a:gd name="T37" fmla="*/ 194 h 243"/>
                      <a:gd name="T38" fmla="*/ 358 w 458"/>
                      <a:gd name="T39" fmla="*/ 195 h 243"/>
                      <a:gd name="T40" fmla="*/ 357 w 458"/>
                      <a:gd name="T41" fmla="*/ 197 h 243"/>
                      <a:gd name="T42" fmla="*/ 341 w 458"/>
                      <a:gd name="T43" fmla="*/ 201 h 243"/>
                      <a:gd name="T44" fmla="*/ 313 w 458"/>
                      <a:gd name="T45" fmla="*/ 204 h 243"/>
                      <a:gd name="T46" fmla="*/ 250 w 458"/>
                      <a:gd name="T47" fmla="*/ 211 h 243"/>
                      <a:gd name="T48" fmla="*/ 229 w 458"/>
                      <a:gd name="T49" fmla="*/ 212 h 243"/>
                      <a:gd name="T50" fmla="*/ 184 w 458"/>
                      <a:gd name="T51" fmla="*/ 216 h 243"/>
                      <a:gd name="T52" fmla="*/ 145 w 458"/>
                      <a:gd name="T53" fmla="*/ 219 h 243"/>
                      <a:gd name="T54" fmla="*/ 124 w 458"/>
                      <a:gd name="T55" fmla="*/ 219 h 243"/>
                      <a:gd name="T56" fmla="*/ 2 w 458"/>
                      <a:gd name="T57" fmla="*/ 240 h 243"/>
                      <a:gd name="T58" fmla="*/ 2 w 458"/>
                      <a:gd name="T59" fmla="*/ 238 h 243"/>
                      <a:gd name="T60" fmla="*/ 9 w 458"/>
                      <a:gd name="T61" fmla="*/ 235 h 243"/>
                      <a:gd name="T62" fmla="*/ 17 w 458"/>
                      <a:gd name="T63" fmla="*/ 216 h 243"/>
                      <a:gd name="T64" fmla="*/ 27 w 458"/>
                      <a:gd name="T65" fmla="*/ 187 h 243"/>
                      <a:gd name="T66" fmla="*/ 58 w 458"/>
                      <a:gd name="T67" fmla="*/ 185 h 243"/>
                      <a:gd name="T68" fmla="*/ 66 w 458"/>
                      <a:gd name="T69" fmla="*/ 170 h 243"/>
                      <a:gd name="T70" fmla="*/ 78 w 458"/>
                      <a:gd name="T71" fmla="*/ 160 h 243"/>
                      <a:gd name="T72" fmla="*/ 78 w 458"/>
                      <a:gd name="T73" fmla="*/ 141 h 243"/>
                      <a:gd name="T74" fmla="*/ 87 w 458"/>
                      <a:gd name="T75" fmla="*/ 126 h 243"/>
                      <a:gd name="T76" fmla="*/ 134 w 458"/>
                      <a:gd name="T77" fmla="*/ 114 h 243"/>
                      <a:gd name="T78" fmla="*/ 150 w 458"/>
                      <a:gd name="T79" fmla="*/ 112 h 243"/>
                      <a:gd name="T80" fmla="*/ 180 w 458"/>
                      <a:gd name="T81" fmla="*/ 102 h 243"/>
                      <a:gd name="T82" fmla="*/ 182 w 458"/>
                      <a:gd name="T83" fmla="*/ 87 h 243"/>
                      <a:gd name="T84" fmla="*/ 199 w 458"/>
                      <a:gd name="T85" fmla="*/ 95 h 243"/>
                      <a:gd name="T86" fmla="*/ 218 w 458"/>
                      <a:gd name="T87" fmla="*/ 97 h 243"/>
                      <a:gd name="T88" fmla="*/ 224 w 458"/>
                      <a:gd name="T89" fmla="*/ 75 h 243"/>
                      <a:gd name="T90" fmla="*/ 241 w 458"/>
                      <a:gd name="T91" fmla="*/ 48 h 243"/>
                      <a:gd name="T92" fmla="*/ 257 w 458"/>
                      <a:gd name="T93" fmla="*/ 34 h 243"/>
                      <a:gd name="T94" fmla="*/ 280 w 458"/>
                      <a:gd name="T95" fmla="*/ 24 h 243"/>
                      <a:gd name="T96" fmla="*/ 284 w 458"/>
                      <a:gd name="T97" fmla="*/ 5 h 243"/>
                      <a:gd name="T98" fmla="*/ 302 w 458"/>
                      <a:gd name="T99" fmla="*/ 4 h 243"/>
                      <a:gd name="T100" fmla="*/ 336 w 458"/>
                      <a:gd name="T101" fmla="*/ 17 h 243"/>
                      <a:gd name="T102" fmla="*/ 389 w 458"/>
                      <a:gd name="T103" fmla="*/ 17 h 243"/>
                      <a:gd name="T104" fmla="*/ 418 w 458"/>
                      <a:gd name="T105" fmla="*/ 34 h 243"/>
                      <a:gd name="T106" fmla="*/ 419 w 458"/>
                      <a:gd name="T107" fmla="*/ 43 h 243"/>
                      <a:gd name="T108" fmla="*/ 438 w 458"/>
                      <a:gd name="T109" fmla="*/ 80 h 243"/>
                      <a:gd name="T110" fmla="*/ 452 w 458"/>
                      <a:gd name="T111" fmla="*/ 99 h 2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458" h="243">
                        <a:moveTo>
                          <a:pt x="458" y="114"/>
                        </a:move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lnTo>
                          <a:pt x="453" y="119"/>
                        </a:lnTo>
                        <a:lnTo>
                          <a:pt x="450" y="124"/>
                        </a:lnTo>
                        <a:lnTo>
                          <a:pt x="450" y="124"/>
                        </a:lnTo>
                        <a:lnTo>
                          <a:pt x="448" y="124"/>
                        </a:lnTo>
                        <a:lnTo>
                          <a:pt x="448" y="124"/>
                        </a:lnTo>
                        <a:lnTo>
                          <a:pt x="448" y="124"/>
                        </a:lnTo>
                        <a:lnTo>
                          <a:pt x="448" y="124"/>
                        </a:lnTo>
                        <a:lnTo>
                          <a:pt x="447" y="126"/>
                        </a:lnTo>
                        <a:lnTo>
                          <a:pt x="447" y="126"/>
                        </a:lnTo>
                        <a:lnTo>
                          <a:pt x="443" y="128"/>
                        </a:lnTo>
                        <a:lnTo>
                          <a:pt x="443" y="128"/>
                        </a:lnTo>
                        <a:lnTo>
                          <a:pt x="441" y="129"/>
                        </a:lnTo>
                        <a:lnTo>
                          <a:pt x="441" y="129"/>
                        </a:lnTo>
                        <a:lnTo>
                          <a:pt x="441" y="129"/>
                        </a:lnTo>
                        <a:lnTo>
                          <a:pt x="441" y="129"/>
                        </a:lnTo>
                        <a:lnTo>
                          <a:pt x="441" y="129"/>
                        </a:lnTo>
                        <a:lnTo>
                          <a:pt x="441" y="129"/>
                        </a:lnTo>
                        <a:lnTo>
                          <a:pt x="440" y="131"/>
                        </a:lnTo>
                        <a:lnTo>
                          <a:pt x="440" y="131"/>
                        </a:lnTo>
                        <a:lnTo>
                          <a:pt x="438" y="133"/>
                        </a:lnTo>
                        <a:lnTo>
                          <a:pt x="438" y="133"/>
                        </a:lnTo>
                        <a:lnTo>
                          <a:pt x="436" y="134"/>
                        </a:lnTo>
                        <a:lnTo>
                          <a:pt x="436" y="134"/>
                        </a:lnTo>
                        <a:lnTo>
                          <a:pt x="435" y="136"/>
                        </a:lnTo>
                        <a:lnTo>
                          <a:pt x="435" y="136"/>
                        </a:lnTo>
                        <a:lnTo>
                          <a:pt x="435" y="136"/>
                        </a:lnTo>
                        <a:lnTo>
                          <a:pt x="435" y="136"/>
                        </a:lnTo>
                        <a:lnTo>
                          <a:pt x="431" y="139"/>
                        </a:lnTo>
                        <a:lnTo>
                          <a:pt x="431" y="139"/>
                        </a:lnTo>
                        <a:lnTo>
                          <a:pt x="428" y="145"/>
                        </a:lnTo>
                        <a:lnTo>
                          <a:pt x="426" y="150"/>
                        </a:lnTo>
                        <a:lnTo>
                          <a:pt x="421" y="160"/>
                        </a:lnTo>
                        <a:lnTo>
                          <a:pt x="421" y="160"/>
                        </a:lnTo>
                        <a:lnTo>
                          <a:pt x="419" y="163"/>
                        </a:lnTo>
                        <a:lnTo>
                          <a:pt x="419" y="163"/>
                        </a:lnTo>
                        <a:lnTo>
                          <a:pt x="418" y="163"/>
                        </a:lnTo>
                        <a:lnTo>
                          <a:pt x="418" y="163"/>
                        </a:lnTo>
                        <a:lnTo>
                          <a:pt x="418" y="163"/>
                        </a:lnTo>
                        <a:lnTo>
                          <a:pt x="418" y="163"/>
                        </a:lnTo>
                        <a:lnTo>
                          <a:pt x="418" y="165"/>
                        </a:lnTo>
                        <a:lnTo>
                          <a:pt x="418" y="165"/>
                        </a:lnTo>
                        <a:lnTo>
                          <a:pt x="418" y="165"/>
                        </a:lnTo>
                        <a:lnTo>
                          <a:pt x="418" y="165"/>
                        </a:lnTo>
                        <a:lnTo>
                          <a:pt x="416" y="165"/>
                        </a:lnTo>
                        <a:lnTo>
                          <a:pt x="416" y="165"/>
                        </a:lnTo>
                        <a:lnTo>
                          <a:pt x="416" y="167"/>
                        </a:lnTo>
                        <a:lnTo>
                          <a:pt x="416" y="167"/>
                        </a:lnTo>
                        <a:lnTo>
                          <a:pt x="414" y="167"/>
                        </a:lnTo>
                        <a:lnTo>
                          <a:pt x="414" y="167"/>
                        </a:lnTo>
                        <a:lnTo>
                          <a:pt x="414" y="167"/>
                        </a:lnTo>
                        <a:lnTo>
                          <a:pt x="414" y="167"/>
                        </a:lnTo>
                        <a:lnTo>
                          <a:pt x="413" y="167"/>
                        </a:lnTo>
                        <a:lnTo>
                          <a:pt x="413" y="167"/>
                        </a:lnTo>
                        <a:lnTo>
                          <a:pt x="411" y="167"/>
                        </a:lnTo>
                        <a:lnTo>
                          <a:pt x="411" y="167"/>
                        </a:lnTo>
                        <a:lnTo>
                          <a:pt x="408" y="168"/>
                        </a:lnTo>
                        <a:lnTo>
                          <a:pt x="408" y="168"/>
                        </a:lnTo>
                        <a:lnTo>
                          <a:pt x="408" y="168"/>
                        </a:lnTo>
                        <a:lnTo>
                          <a:pt x="408" y="168"/>
                        </a:lnTo>
                        <a:lnTo>
                          <a:pt x="406" y="168"/>
                        </a:lnTo>
                        <a:lnTo>
                          <a:pt x="406" y="168"/>
                        </a:lnTo>
                        <a:lnTo>
                          <a:pt x="406" y="168"/>
                        </a:lnTo>
                        <a:lnTo>
                          <a:pt x="406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4" y="168"/>
                        </a:lnTo>
                        <a:lnTo>
                          <a:pt x="402" y="170"/>
                        </a:lnTo>
                        <a:lnTo>
                          <a:pt x="402" y="170"/>
                        </a:lnTo>
                        <a:lnTo>
                          <a:pt x="402" y="170"/>
                        </a:lnTo>
                        <a:lnTo>
                          <a:pt x="402" y="170"/>
                        </a:lnTo>
                        <a:lnTo>
                          <a:pt x="399" y="173"/>
                        </a:lnTo>
                        <a:lnTo>
                          <a:pt x="399" y="173"/>
                        </a:lnTo>
                        <a:lnTo>
                          <a:pt x="399" y="173"/>
                        </a:lnTo>
                        <a:lnTo>
                          <a:pt x="399" y="173"/>
                        </a:lnTo>
                        <a:lnTo>
                          <a:pt x="397" y="173"/>
                        </a:lnTo>
                        <a:lnTo>
                          <a:pt x="397" y="173"/>
                        </a:lnTo>
                        <a:lnTo>
                          <a:pt x="397" y="175"/>
                        </a:lnTo>
                        <a:lnTo>
                          <a:pt x="397" y="175"/>
                        </a:lnTo>
                        <a:lnTo>
                          <a:pt x="397" y="175"/>
                        </a:lnTo>
                        <a:lnTo>
                          <a:pt x="397" y="175"/>
                        </a:lnTo>
                        <a:lnTo>
                          <a:pt x="397" y="175"/>
                        </a:lnTo>
                        <a:lnTo>
                          <a:pt x="397" y="175"/>
                        </a:lnTo>
                        <a:lnTo>
                          <a:pt x="396" y="175"/>
                        </a:lnTo>
                        <a:lnTo>
                          <a:pt x="396" y="175"/>
                        </a:lnTo>
                        <a:lnTo>
                          <a:pt x="394" y="177"/>
                        </a:lnTo>
                        <a:lnTo>
                          <a:pt x="394" y="177"/>
                        </a:lnTo>
                        <a:lnTo>
                          <a:pt x="394" y="177"/>
                        </a:lnTo>
                        <a:lnTo>
                          <a:pt x="394" y="177"/>
                        </a:lnTo>
                        <a:lnTo>
                          <a:pt x="392" y="177"/>
                        </a:lnTo>
                        <a:lnTo>
                          <a:pt x="392" y="177"/>
                        </a:lnTo>
                        <a:lnTo>
                          <a:pt x="391" y="178"/>
                        </a:lnTo>
                        <a:lnTo>
                          <a:pt x="391" y="178"/>
                        </a:lnTo>
                        <a:lnTo>
                          <a:pt x="385" y="180"/>
                        </a:lnTo>
                        <a:lnTo>
                          <a:pt x="385" y="180"/>
                        </a:lnTo>
                        <a:lnTo>
                          <a:pt x="384" y="182"/>
                        </a:lnTo>
                        <a:lnTo>
                          <a:pt x="384" y="182"/>
                        </a:lnTo>
                        <a:lnTo>
                          <a:pt x="380" y="184"/>
                        </a:lnTo>
                        <a:lnTo>
                          <a:pt x="380" y="184"/>
                        </a:lnTo>
                        <a:lnTo>
                          <a:pt x="379" y="185"/>
                        </a:lnTo>
                        <a:lnTo>
                          <a:pt x="379" y="185"/>
                        </a:lnTo>
                        <a:lnTo>
                          <a:pt x="377" y="185"/>
                        </a:lnTo>
                        <a:lnTo>
                          <a:pt x="377" y="185"/>
                        </a:lnTo>
                        <a:lnTo>
                          <a:pt x="375" y="185"/>
                        </a:lnTo>
                        <a:lnTo>
                          <a:pt x="375" y="185"/>
                        </a:lnTo>
                        <a:lnTo>
                          <a:pt x="372" y="187"/>
                        </a:lnTo>
                        <a:lnTo>
                          <a:pt x="372" y="187"/>
                        </a:lnTo>
                        <a:lnTo>
                          <a:pt x="372" y="187"/>
                        </a:lnTo>
                        <a:lnTo>
                          <a:pt x="372" y="187"/>
                        </a:lnTo>
                        <a:lnTo>
                          <a:pt x="367" y="189"/>
                        </a:lnTo>
                        <a:lnTo>
                          <a:pt x="367" y="189"/>
                        </a:lnTo>
                        <a:lnTo>
                          <a:pt x="365" y="190"/>
                        </a:lnTo>
                        <a:lnTo>
                          <a:pt x="365" y="190"/>
                        </a:lnTo>
                        <a:lnTo>
                          <a:pt x="362" y="192"/>
                        </a:lnTo>
                        <a:lnTo>
                          <a:pt x="362" y="192"/>
                        </a:lnTo>
                        <a:lnTo>
                          <a:pt x="362" y="192"/>
                        </a:lnTo>
                        <a:lnTo>
                          <a:pt x="362" y="192"/>
                        </a:lnTo>
                        <a:lnTo>
                          <a:pt x="360" y="194"/>
                        </a:lnTo>
                        <a:lnTo>
                          <a:pt x="360" y="194"/>
                        </a:lnTo>
                        <a:lnTo>
                          <a:pt x="360" y="194"/>
                        </a:lnTo>
                        <a:lnTo>
                          <a:pt x="360" y="194"/>
                        </a:lnTo>
                        <a:lnTo>
                          <a:pt x="360" y="195"/>
                        </a:lnTo>
                        <a:lnTo>
                          <a:pt x="360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8" y="195"/>
                        </a:lnTo>
                        <a:lnTo>
                          <a:pt x="357" y="197"/>
                        </a:lnTo>
                        <a:lnTo>
                          <a:pt x="357" y="197"/>
                        </a:lnTo>
                        <a:lnTo>
                          <a:pt x="357" y="197"/>
                        </a:lnTo>
                        <a:lnTo>
                          <a:pt x="357" y="197"/>
                        </a:lnTo>
                        <a:lnTo>
                          <a:pt x="357" y="199"/>
                        </a:lnTo>
                        <a:lnTo>
                          <a:pt x="357" y="199"/>
                        </a:lnTo>
                        <a:lnTo>
                          <a:pt x="357" y="199"/>
                        </a:lnTo>
                        <a:lnTo>
                          <a:pt x="341" y="201"/>
                        </a:lnTo>
                        <a:lnTo>
                          <a:pt x="341" y="201"/>
                        </a:lnTo>
                        <a:lnTo>
                          <a:pt x="329" y="202"/>
                        </a:lnTo>
                        <a:lnTo>
                          <a:pt x="329" y="202"/>
                        </a:lnTo>
                        <a:lnTo>
                          <a:pt x="326" y="202"/>
                        </a:lnTo>
                        <a:lnTo>
                          <a:pt x="326" y="202"/>
                        </a:lnTo>
                        <a:lnTo>
                          <a:pt x="321" y="202"/>
                        </a:lnTo>
                        <a:lnTo>
                          <a:pt x="321" y="202"/>
                        </a:lnTo>
                        <a:lnTo>
                          <a:pt x="313" y="204"/>
                        </a:lnTo>
                        <a:lnTo>
                          <a:pt x="313" y="204"/>
                        </a:lnTo>
                        <a:lnTo>
                          <a:pt x="307" y="204"/>
                        </a:lnTo>
                        <a:lnTo>
                          <a:pt x="307" y="204"/>
                        </a:lnTo>
                        <a:lnTo>
                          <a:pt x="257" y="211"/>
                        </a:lnTo>
                        <a:lnTo>
                          <a:pt x="257" y="211"/>
                        </a:lnTo>
                        <a:lnTo>
                          <a:pt x="250" y="211"/>
                        </a:lnTo>
                        <a:lnTo>
                          <a:pt x="250" y="211"/>
                        </a:lnTo>
                        <a:lnTo>
                          <a:pt x="248" y="211"/>
                        </a:lnTo>
                        <a:lnTo>
                          <a:pt x="248" y="211"/>
                        </a:lnTo>
                        <a:lnTo>
                          <a:pt x="236" y="212"/>
                        </a:lnTo>
                        <a:lnTo>
                          <a:pt x="236" y="212"/>
                        </a:lnTo>
                        <a:lnTo>
                          <a:pt x="236" y="212"/>
                        </a:lnTo>
                        <a:lnTo>
                          <a:pt x="236" y="212"/>
                        </a:lnTo>
                        <a:lnTo>
                          <a:pt x="229" y="212"/>
                        </a:lnTo>
                        <a:lnTo>
                          <a:pt x="229" y="212"/>
                        </a:lnTo>
                        <a:lnTo>
                          <a:pt x="211" y="214"/>
                        </a:lnTo>
                        <a:lnTo>
                          <a:pt x="211" y="214"/>
                        </a:lnTo>
                        <a:lnTo>
                          <a:pt x="204" y="216"/>
                        </a:lnTo>
                        <a:lnTo>
                          <a:pt x="204" y="216"/>
                        </a:lnTo>
                        <a:lnTo>
                          <a:pt x="184" y="216"/>
                        </a:lnTo>
                        <a:lnTo>
                          <a:pt x="184" y="216"/>
                        </a:lnTo>
                        <a:lnTo>
                          <a:pt x="177" y="218"/>
                        </a:lnTo>
                        <a:lnTo>
                          <a:pt x="177" y="218"/>
                        </a:lnTo>
                        <a:lnTo>
                          <a:pt x="172" y="218"/>
                        </a:lnTo>
                        <a:lnTo>
                          <a:pt x="172" y="218"/>
                        </a:lnTo>
                        <a:lnTo>
                          <a:pt x="165" y="218"/>
                        </a:lnTo>
                        <a:lnTo>
                          <a:pt x="165" y="218"/>
                        </a:lnTo>
                        <a:lnTo>
                          <a:pt x="145" y="219"/>
                        </a:lnTo>
                        <a:lnTo>
                          <a:pt x="145" y="219"/>
                        </a:lnTo>
                        <a:lnTo>
                          <a:pt x="138" y="219"/>
                        </a:lnTo>
                        <a:lnTo>
                          <a:pt x="138" y="219"/>
                        </a:lnTo>
                        <a:lnTo>
                          <a:pt x="131" y="219"/>
                        </a:lnTo>
                        <a:lnTo>
                          <a:pt x="131" y="219"/>
                        </a:lnTo>
                        <a:lnTo>
                          <a:pt x="124" y="219"/>
                        </a:lnTo>
                        <a:lnTo>
                          <a:pt x="124" y="219"/>
                        </a:lnTo>
                        <a:lnTo>
                          <a:pt x="99" y="219"/>
                        </a:lnTo>
                        <a:lnTo>
                          <a:pt x="99" y="219"/>
                        </a:lnTo>
                        <a:lnTo>
                          <a:pt x="99" y="241"/>
                        </a:lnTo>
                        <a:lnTo>
                          <a:pt x="99" y="241"/>
                        </a:lnTo>
                        <a:lnTo>
                          <a:pt x="0" y="243"/>
                        </a:lnTo>
                        <a:lnTo>
                          <a:pt x="0" y="243"/>
                        </a:lnTo>
                        <a:lnTo>
                          <a:pt x="2" y="240"/>
                        </a:lnTo>
                        <a:lnTo>
                          <a:pt x="2" y="240"/>
                        </a:lnTo>
                        <a:lnTo>
                          <a:pt x="2" y="240"/>
                        </a:lnTo>
                        <a:lnTo>
                          <a:pt x="2" y="240"/>
                        </a:lnTo>
                        <a:lnTo>
                          <a:pt x="2" y="240"/>
                        </a:lnTo>
                        <a:lnTo>
                          <a:pt x="2" y="238"/>
                        </a:lnTo>
                        <a:lnTo>
                          <a:pt x="2" y="238"/>
                        </a:lnTo>
                        <a:lnTo>
                          <a:pt x="2" y="238"/>
                        </a:lnTo>
                        <a:lnTo>
                          <a:pt x="2" y="238"/>
                        </a:lnTo>
                        <a:lnTo>
                          <a:pt x="2" y="238"/>
                        </a:lnTo>
                        <a:lnTo>
                          <a:pt x="2" y="238"/>
                        </a:lnTo>
                        <a:lnTo>
                          <a:pt x="4" y="236"/>
                        </a:lnTo>
                        <a:lnTo>
                          <a:pt x="4" y="236"/>
                        </a:lnTo>
                        <a:lnTo>
                          <a:pt x="5" y="235"/>
                        </a:lnTo>
                        <a:lnTo>
                          <a:pt x="9" y="235"/>
                        </a:lnTo>
                        <a:lnTo>
                          <a:pt x="10" y="235"/>
                        </a:lnTo>
                        <a:lnTo>
                          <a:pt x="14" y="235"/>
                        </a:lnTo>
                        <a:lnTo>
                          <a:pt x="14" y="235"/>
                        </a:lnTo>
                        <a:lnTo>
                          <a:pt x="17" y="231"/>
                        </a:lnTo>
                        <a:lnTo>
                          <a:pt x="17" y="226"/>
                        </a:lnTo>
                        <a:lnTo>
                          <a:pt x="17" y="216"/>
                        </a:lnTo>
                        <a:lnTo>
                          <a:pt x="17" y="216"/>
                        </a:lnTo>
                        <a:lnTo>
                          <a:pt x="16" y="209"/>
                        </a:lnTo>
                        <a:lnTo>
                          <a:pt x="14" y="204"/>
                        </a:lnTo>
                        <a:lnTo>
                          <a:pt x="14" y="204"/>
                        </a:lnTo>
                        <a:lnTo>
                          <a:pt x="19" y="199"/>
                        </a:lnTo>
                        <a:lnTo>
                          <a:pt x="22" y="195"/>
                        </a:lnTo>
                        <a:lnTo>
                          <a:pt x="22" y="195"/>
                        </a:lnTo>
                        <a:lnTo>
                          <a:pt x="27" y="187"/>
                        </a:lnTo>
                        <a:lnTo>
                          <a:pt x="31" y="185"/>
                        </a:lnTo>
                        <a:lnTo>
                          <a:pt x="34" y="184"/>
                        </a:lnTo>
                        <a:lnTo>
                          <a:pt x="34" y="184"/>
                        </a:lnTo>
                        <a:lnTo>
                          <a:pt x="44" y="184"/>
                        </a:lnTo>
                        <a:lnTo>
                          <a:pt x="53" y="185"/>
                        </a:lnTo>
                        <a:lnTo>
                          <a:pt x="53" y="185"/>
                        </a:lnTo>
                        <a:lnTo>
                          <a:pt x="58" y="185"/>
                        </a:lnTo>
                        <a:lnTo>
                          <a:pt x="61" y="184"/>
                        </a:lnTo>
                        <a:lnTo>
                          <a:pt x="63" y="180"/>
                        </a:lnTo>
                        <a:lnTo>
                          <a:pt x="65" y="175"/>
                        </a:lnTo>
                        <a:lnTo>
                          <a:pt x="65" y="175"/>
                        </a:lnTo>
                        <a:lnTo>
                          <a:pt x="65" y="172"/>
                        </a:lnTo>
                        <a:lnTo>
                          <a:pt x="66" y="170"/>
                        </a:lnTo>
                        <a:lnTo>
                          <a:pt x="66" y="170"/>
                        </a:lnTo>
                        <a:lnTo>
                          <a:pt x="63" y="167"/>
                        </a:lnTo>
                        <a:lnTo>
                          <a:pt x="61" y="163"/>
                        </a:lnTo>
                        <a:lnTo>
                          <a:pt x="61" y="163"/>
                        </a:lnTo>
                        <a:lnTo>
                          <a:pt x="63" y="162"/>
                        </a:lnTo>
                        <a:lnTo>
                          <a:pt x="65" y="160"/>
                        </a:lnTo>
                        <a:lnTo>
                          <a:pt x="72" y="160"/>
                        </a:lnTo>
                        <a:lnTo>
                          <a:pt x="78" y="160"/>
                        </a:lnTo>
                        <a:lnTo>
                          <a:pt x="80" y="158"/>
                        </a:lnTo>
                        <a:lnTo>
                          <a:pt x="82" y="155"/>
                        </a:lnTo>
                        <a:lnTo>
                          <a:pt x="82" y="155"/>
                        </a:lnTo>
                        <a:lnTo>
                          <a:pt x="78" y="150"/>
                        </a:lnTo>
                        <a:lnTo>
                          <a:pt x="77" y="145"/>
                        </a:lnTo>
                        <a:lnTo>
                          <a:pt x="77" y="145"/>
                        </a:lnTo>
                        <a:lnTo>
                          <a:pt x="78" y="141"/>
                        </a:lnTo>
                        <a:lnTo>
                          <a:pt x="80" y="139"/>
                        </a:lnTo>
                        <a:lnTo>
                          <a:pt x="85" y="136"/>
                        </a:lnTo>
                        <a:lnTo>
                          <a:pt x="85" y="136"/>
                        </a:lnTo>
                        <a:lnTo>
                          <a:pt x="87" y="133"/>
                        </a:lnTo>
                        <a:lnTo>
                          <a:pt x="87" y="129"/>
                        </a:lnTo>
                        <a:lnTo>
                          <a:pt x="87" y="129"/>
                        </a:lnTo>
                        <a:lnTo>
                          <a:pt x="87" y="126"/>
                        </a:lnTo>
                        <a:lnTo>
                          <a:pt x="87" y="126"/>
                        </a:lnTo>
                        <a:lnTo>
                          <a:pt x="89" y="119"/>
                        </a:lnTo>
                        <a:lnTo>
                          <a:pt x="94" y="116"/>
                        </a:lnTo>
                        <a:lnTo>
                          <a:pt x="107" y="114"/>
                        </a:lnTo>
                        <a:lnTo>
                          <a:pt x="107" y="114"/>
                        </a:lnTo>
                        <a:lnTo>
                          <a:pt x="121" y="112"/>
                        </a:lnTo>
                        <a:lnTo>
                          <a:pt x="134" y="114"/>
                        </a:lnTo>
                        <a:lnTo>
                          <a:pt x="134" y="114"/>
                        </a:lnTo>
                        <a:lnTo>
                          <a:pt x="139" y="116"/>
                        </a:lnTo>
                        <a:lnTo>
                          <a:pt x="143" y="116"/>
                        </a:lnTo>
                        <a:lnTo>
                          <a:pt x="143" y="116"/>
                        </a:lnTo>
                        <a:lnTo>
                          <a:pt x="146" y="114"/>
                        </a:lnTo>
                        <a:lnTo>
                          <a:pt x="150" y="112"/>
                        </a:lnTo>
                        <a:lnTo>
                          <a:pt x="150" y="112"/>
                        </a:lnTo>
                        <a:lnTo>
                          <a:pt x="153" y="112"/>
                        </a:lnTo>
                        <a:lnTo>
                          <a:pt x="156" y="112"/>
                        </a:lnTo>
                        <a:lnTo>
                          <a:pt x="163" y="114"/>
                        </a:lnTo>
                        <a:lnTo>
                          <a:pt x="163" y="114"/>
                        </a:lnTo>
                        <a:lnTo>
                          <a:pt x="170" y="112"/>
                        </a:lnTo>
                        <a:lnTo>
                          <a:pt x="177" y="109"/>
                        </a:lnTo>
                        <a:lnTo>
                          <a:pt x="180" y="102"/>
                        </a:lnTo>
                        <a:lnTo>
                          <a:pt x="180" y="95"/>
                        </a:lnTo>
                        <a:lnTo>
                          <a:pt x="180" y="95"/>
                        </a:lnTo>
                        <a:lnTo>
                          <a:pt x="178" y="94"/>
                        </a:lnTo>
                        <a:lnTo>
                          <a:pt x="178" y="94"/>
                        </a:lnTo>
                        <a:lnTo>
                          <a:pt x="178" y="92"/>
                        </a:lnTo>
                        <a:lnTo>
                          <a:pt x="180" y="89"/>
                        </a:lnTo>
                        <a:lnTo>
                          <a:pt x="182" y="87"/>
                        </a:lnTo>
                        <a:lnTo>
                          <a:pt x="185" y="85"/>
                        </a:lnTo>
                        <a:lnTo>
                          <a:pt x="185" y="85"/>
                        </a:lnTo>
                        <a:lnTo>
                          <a:pt x="187" y="85"/>
                        </a:lnTo>
                        <a:lnTo>
                          <a:pt x="190" y="87"/>
                        </a:lnTo>
                        <a:lnTo>
                          <a:pt x="194" y="90"/>
                        </a:lnTo>
                        <a:lnTo>
                          <a:pt x="194" y="90"/>
                        </a:lnTo>
                        <a:lnTo>
                          <a:pt x="199" y="95"/>
                        </a:lnTo>
                        <a:lnTo>
                          <a:pt x="204" y="97"/>
                        </a:lnTo>
                        <a:lnTo>
                          <a:pt x="204" y="97"/>
                        </a:lnTo>
                        <a:lnTo>
                          <a:pt x="209" y="97"/>
                        </a:lnTo>
                        <a:lnTo>
                          <a:pt x="212" y="94"/>
                        </a:lnTo>
                        <a:lnTo>
                          <a:pt x="212" y="94"/>
                        </a:lnTo>
                        <a:lnTo>
                          <a:pt x="216" y="95"/>
                        </a:lnTo>
                        <a:lnTo>
                          <a:pt x="218" y="97"/>
                        </a:lnTo>
                        <a:lnTo>
                          <a:pt x="219" y="95"/>
                        </a:lnTo>
                        <a:lnTo>
                          <a:pt x="223" y="94"/>
                        </a:lnTo>
                        <a:lnTo>
                          <a:pt x="223" y="94"/>
                        </a:lnTo>
                        <a:lnTo>
                          <a:pt x="223" y="87"/>
                        </a:lnTo>
                        <a:lnTo>
                          <a:pt x="223" y="82"/>
                        </a:lnTo>
                        <a:lnTo>
                          <a:pt x="223" y="82"/>
                        </a:lnTo>
                        <a:lnTo>
                          <a:pt x="224" y="75"/>
                        </a:lnTo>
                        <a:lnTo>
                          <a:pt x="226" y="72"/>
                        </a:lnTo>
                        <a:lnTo>
                          <a:pt x="231" y="68"/>
                        </a:lnTo>
                        <a:lnTo>
                          <a:pt x="236" y="66"/>
                        </a:lnTo>
                        <a:lnTo>
                          <a:pt x="236" y="66"/>
                        </a:lnTo>
                        <a:lnTo>
                          <a:pt x="240" y="56"/>
                        </a:lnTo>
                        <a:lnTo>
                          <a:pt x="241" y="48"/>
                        </a:lnTo>
                        <a:lnTo>
                          <a:pt x="241" y="48"/>
                        </a:lnTo>
                        <a:lnTo>
                          <a:pt x="241" y="39"/>
                        </a:lnTo>
                        <a:lnTo>
                          <a:pt x="243" y="36"/>
                        </a:lnTo>
                        <a:lnTo>
                          <a:pt x="248" y="34"/>
                        </a:lnTo>
                        <a:lnTo>
                          <a:pt x="248" y="34"/>
                        </a:lnTo>
                        <a:lnTo>
                          <a:pt x="251" y="34"/>
                        </a:lnTo>
                        <a:lnTo>
                          <a:pt x="257" y="34"/>
                        </a:lnTo>
                        <a:lnTo>
                          <a:pt x="257" y="34"/>
                        </a:lnTo>
                        <a:lnTo>
                          <a:pt x="260" y="31"/>
                        </a:lnTo>
                        <a:lnTo>
                          <a:pt x="263" y="29"/>
                        </a:lnTo>
                        <a:lnTo>
                          <a:pt x="263" y="29"/>
                        </a:lnTo>
                        <a:lnTo>
                          <a:pt x="267" y="27"/>
                        </a:lnTo>
                        <a:lnTo>
                          <a:pt x="272" y="27"/>
                        </a:lnTo>
                        <a:lnTo>
                          <a:pt x="277" y="27"/>
                        </a:lnTo>
                        <a:lnTo>
                          <a:pt x="280" y="24"/>
                        </a:lnTo>
                        <a:lnTo>
                          <a:pt x="280" y="24"/>
                        </a:lnTo>
                        <a:lnTo>
                          <a:pt x="282" y="21"/>
                        </a:lnTo>
                        <a:lnTo>
                          <a:pt x="282" y="16"/>
                        </a:lnTo>
                        <a:lnTo>
                          <a:pt x="280" y="12"/>
                        </a:lnTo>
                        <a:lnTo>
                          <a:pt x="280" y="9"/>
                        </a:lnTo>
                        <a:lnTo>
                          <a:pt x="280" y="9"/>
                        </a:lnTo>
                        <a:lnTo>
                          <a:pt x="284" y="5"/>
                        </a:lnTo>
                        <a:lnTo>
                          <a:pt x="287" y="4"/>
                        </a:lnTo>
                        <a:lnTo>
                          <a:pt x="287" y="4"/>
                        </a:lnTo>
                        <a:lnTo>
                          <a:pt x="296" y="0"/>
                        </a:lnTo>
                        <a:lnTo>
                          <a:pt x="296" y="0"/>
                        </a:lnTo>
                        <a:lnTo>
                          <a:pt x="299" y="2"/>
                        </a:lnTo>
                        <a:lnTo>
                          <a:pt x="302" y="4"/>
                        </a:lnTo>
                        <a:lnTo>
                          <a:pt x="302" y="4"/>
                        </a:lnTo>
                        <a:lnTo>
                          <a:pt x="307" y="4"/>
                        </a:lnTo>
                        <a:lnTo>
                          <a:pt x="313" y="4"/>
                        </a:lnTo>
                        <a:lnTo>
                          <a:pt x="313" y="4"/>
                        </a:lnTo>
                        <a:lnTo>
                          <a:pt x="321" y="7"/>
                        </a:lnTo>
                        <a:lnTo>
                          <a:pt x="328" y="12"/>
                        </a:lnTo>
                        <a:lnTo>
                          <a:pt x="328" y="12"/>
                        </a:lnTo>
                        <a:lnTo>
                          <a:pt x="336" y="17"/>
                        </a:lnTo>
                        <a:lnTo>
                          <a:pt x="345" y="19"/>
                        </a:lnTo>
                        <a:lnTo>
                          <a:pt x="345" y="19"/>
                        </a:lnTo>
                        <a:lnTo>
                          <a:pt x="355" y="21"/>
                        </a:lnTo>
                        <a:lnTo>
                          <a:pt x="363" y="19"/>
                        </a:lnTo>
                        <a:lnTo>
                          <a:pt x="363" y="19"/>
                        </a:lnTo>
                        <a:lnTo>
                          <a:pt x="380" y="17"/>
                        </a:lnTo>
                        <a:lnTo>
                          <a:pt x="389" y="17"/>
                        </a:lnTo>
                        <a:lnTo>
                          <a:pt x="397" y="19"/>
                        </a:lnTo>
                        <a:lnTo>
                          <a:pt x="397" y="19"/>
                        </a:lnTo>
                        <a:lnTo>
                          <a:pt x="409" y="26"/>
                        </a:lnTo>
                        <a:lnTo>
                          <a:pt x="414" y="29"/>
                        </a:lnTo>
                        <a:lnTo>
                          <a:pt x="416" y="33"/>
                        </a:lnTo>
                        <a:lnTo>
                          <a:pt x="416" y="33"/>
                        </a:lnTo>
                        <a:lnTo>
                          <a:pt x="418" y="34"/>
                        </a:lnTo>
                        <a:lnTo>
                          <a:pt x="418" y="34"/>
                        </a:lnTo>
                        <a:lnTo>
                          <a:pt x="418" y="36"/>
                        </a:lnTo>
                        <a:lnTo>
                          <a:pt x="418" y="36"/>
                        </a:lnTo>
                        <a:lnTo>
                          <a:pt x="418" y="36"/>
                        </a:lnTo>
                        <a:lnTo>
                          <a:pt x="418" y="36"/>
                        </a:lnTo>
                        <a:lnTo>
                          <a:pt x="419" y="43"/>
                        </a:lnTo>
                        <a:lnTo>
                          <a:pt x="419" y="43"/>
                        </a:lnTo>
                        <a:lnTo>
                          <a:pt x="421" y="49"/>
                        </a:lnTo>
                        <a:lnTo>
                          <a:pt x="425" y="56"/>
                        </a:lnTo>
                        <a:lnTo>
                          <a:pt x="431" y="70"/>
                        </a:lnTo>
                        <a:lnTo>
                          <a:pt x="431" y="70"/>
                        </a:lnTo>
                        <a:lnTo>
                          <a:pt x="433" y="73"/>
                        </a:lnTo>
                        <a:lnTo>
                          <a:pt x="433" y="73"/>
                        </a:lnTo>
                        <a:lnTo>
                          <a:pt x="438" y="80"/>
                        </a:lnTo>
                        <a:lnTo>
                          <a:pt x="438" y="80"/>
                        </a:lnTo>
                        <a:lnTo>
                          <a:pt x="440" y="83"/>
                        </a:lnTo>
                        <a:lnTo>
                          <a:pt x="440" y="83"/>
                        </a:lnTo>
                        <a:lnTo>
                          <a:pt x="445" y="90"/>
                        </a:lnTo>
                        <a:lnTo>
                          <a:pt x="445" y="90"/>
                        </a:lnTo>
                        <a:lnTo>
                          <a:pt x="452" y="99"/>
                        </a:lnTo>
                        <a:lnTo>
                          <a:pt x="452" y="99"/>
                        </a:lnTo>
                        <a:lnTo>
                          <a:pt x="457" y="106"/>
                        </a:lnTo>
                        <a:lnTo>
                          <a:pt x="458" y="114"/>
                        </a:lnTo>
                        <a:lnTo>
                          <a:pt x="458" y="11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2" name="Freeform 98">
                    <a:extLst>
                      <a:ext uri="{FF2B5EF4-FFF2-40B4-BE49-F238E27FC236}">
                        <a16:creationId xmlns:a16="http://schemas.microsoft.com/office/drawing/2014/main" id="{2DD94C93-38B2-4B2D-843C-BC1B759416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76852" y="5456521"/>
                    <a:ext cx="166815" cy="118855"/>
                  </a:xfrm>
                  <a:custGeom>
                    <a:avLst/>
                    <a:gdLst>
                      <a:gd name="T0" fmla="*/ 51 w 80"/>
                      <a:gd name="T1" fmla="*/ 3 h 57"/>
                      <a:gd name="T2" fmla="*/ 51 w 80"/>
                      <a:gd name="T3" fmla="*/ 3 h 57"/>
                      <a:gd name="T4" fmla="*/ 44 w 80"/>
                      <a:gd name="T5" fmla="*/ 1 h 57"/>
                      <a:gd name="T6" fmla="*/ 39 w 80"/>
                      <a:gd name="T7" fmla="*/ 0 h 57"/>
                      <a:gd name="T8" fmla="*/ 29 w 80"/>
                      <a:gd name="T9" fmla="*/ 1 h 57"/>
                      <a:gd name="T10" fmla="*/ 9 w 80"/>
                      <a:gd name="T11" fmla="*/ 10 h 57"/>
                      <a:gd name="T12" fmla="*/ 9 w 80"/>
                      <a:gd name="T13" fmla="*/ 10 h 57"/>
                      <a:gd name="T14" fmla="*/ 4 w 80"/>
                      <a:gd name="T15" fmla="*/ 13 h 57"/>
                      <a:gd name="T16" fmla="*/ 2 w 80"/>
                      <a:gd name="T17" fmla="*/ 17 h 57"/>
                      <a:gd name="T18" fmla="*/ 0 w 80"/>
                      <a:gd name="T19" fmla="*/ 22 h 57"/>
                      <a:gd name="T20" fmla="*/ 0 w 80"/>
                      <a:gd name="T21" fmla="*/ 27 h 57"/>
                      <a:gd name="T22" fmla="*/ 2 w 80"/>
                      <a:gd name="T23" fmla="*/ 35 h 57"/>
                      <a:gd name="T24" fmla="*/ 2 w 80"/>
                      <a:gd name="T25" fmla="*/ 39 h 57"/>
                      <a:gd name="T26" fmla="*/ 2 w 80"/>
                      <a:gd name="T27" fmla="*/ 39 h 57"/>
                      <a:gd name="T28" fmla="*/ 4 w 80"/>
                      <a:gd name="T29" fmla="*/ 42 h 57"/>
                      <a:gd name="T30" fmla="*/ 10 w 80"/>
                      <a:gd name="T31" fmla="*/ 54 h 57"/>
                      <a:gd name="T32" fmla="*/ 10 w 80"/>
                      <a:gd name="T33" fmla="*/ 54 h 57"/>
                      <a:gd name="T34" fmla="*/ 12 w 80"/>
                      <a:gd name="T35" fmla="*/ 56 h 57"/>
                      <a:gd name="T36" fmla="*/ 14 w 80"/>
                      <a:gd name="T37" fmla="*/ 57 h 57"/>
                      <a:gd name="T38" fmla="*/ 20 w 80"/>
                      <a:gd name="T39" fmla="*/ 57 h 57"/>
                      <a:gd name="T40" fmla="*/ 27 w 80"/>
                      <a:gd name="T41" fmla="*/ 54 h 57"/>
                      <a:gd name="T42" fmla="*/ 36 w 80"/>
                      <a:gd name="T43" fmla="*/ 49 h 57"/>
                      <a:gd name="T44" fmla="*/ 54 w 80"/>
                      <a:gd name="T45" fmla="*/ 39 h 57"/>
                      <a:gd name="T46" fmla="*/ 71 w 80"/>
                      <a:gd name="T47" fmla="*/ 30 h 57"/>
                      <a:gd name="T48" fmla="*/ 71 w 80"/>
                      <a:gd name="T49" fmla="*/ 30 h 57"/>
                      <a:gd name="T50" fmla="*/ 78 w 80"/>
                      <a:gd name="T51" fmla="*/ 27 h 57"/>
                      <a:gd name="T52" fmla="*/ 80 w 80"/>
                      <a:gd name="T53" fmla="*/ 23 h 57"/>
                      <a:gd name="T54" fmla="*/ 80 w 80"/>
                      <a:gd name="T55" fmla="*/ 20 h 57"/>
                      <a:gd name="T56" fmla="*/ 76 w 80"/>
                      <a:gd name="T57" fmla="*/ 17 h 57"/>
                      <a:gd name="T58" fmla="*/ 66 w 80"/>
                      <a:gd name="T59" fmla="*/ 8 h 57"/>
                      <a:gd name="T60" fmla="*/ 51 w 80"/>
                      <a:gd name="T61" fmla="*/ 3 h 57"/>
                      <a:gd name="T62" fmla="*/ 51 w 80"/>
                      <a:gd name="T63" fmla="*/ 3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80" h="57">
                        <a:moveTo>
                          <a:pt x="51" y="3"/>
                        </a:moveTo>
                        <a:lnTo>
                          <a:pt x="51" y="3"/>
                        </a:lnTo>
                        <a:lnTo>
                          <a:pt x="44" y="1"/>
                        </a:lnTo>
                        <a:lnTo>
                          <a:pt x="39" y="0"/>
                        </a:lnTo>
                        <a:lnTo>
                          <a:pt x="29" y="1"/>
                        </a:lnTo>
                        <a:lnTo>
                          <a:pt x="9" y="10"/>
                        </a:lnTo>
                        <a:lnTo>
                          <a:pt x="9" y="10"/>
                        </a:lnTo>
                        <a:lnTo>
                          <a:pt x="4" y="13"/>
                        </a:lnTo>
                        <a:lnTo>
                          <a:pt x="2" y="17"/>
                        </a:lnTo>
                        <a:lnTo>
                          <a:pt x="0" y="22"/>
                        </a:lnTo>
                        <a:lnTo>
                          <a:pt x="0" y="27"/>
                        </a:lnTo>
                        <a:lnTo>
                          <a:pt x="2" y="35"/>
                        </a:lnTo>
                        <a:lnTo>
                          <a:pt x="2" y="39"/>
                        </a:lnTo>
                        <a:lnTo>
                          <a:pt x="2" y="39"/>
                        </a:lnTo>
                        <a:lnTo>
                          <a:pt x="4" y="42"/>
                        </a:lnTo>
                        <a:lnTo>
                          <a:pt x="10" y="54"/>
                        </a:lnTo>
                        <a:lnTo>
                          <a:pt x="10" y="54"/>
                        </a:lnTo>
                        <a:lnTo>
                          <a:pt x="12" y="56"/>
                        </a:lnTo>
                        <a:lnTo>
                          <a:pt x="14" y="57"/>
                        </a:lnTo>
                        <a:lnTo>
                          <a:pt x="20" y="57"/>
                        </a:lnTo>
                        <a:lnTo>
                          <a:pt x="27" y="54"/>
                        </a:lnTo>
                        <a:lnTo>
                          <a:pt x="36" y="49"/>
                        </a:lnTo>
                        <a:lnTo>
                          <a:pt x="54" y="39"/>
                        </a:lnTo>
                        <a:lnTo>
                          <a:pt x="71" y="30"/>
                        </a:lnTo>
                        <a:lnTo>
                          <a:pt x="71" y="30"/>
                        </a:lnTo>
                        <a:lnTo>
                          <a:pt x="78" y="27"/>
                        </a:lnTo>
                        <a:lnTo>
                          <a:pt x="80" y="23"/>
                        </a:lnTo>
                        <a:lnTo>
                          <a:pt x="80" y="20"/>
                        </a:lnTo>
                        <a:lnTo>
                          <a:pt x="76" y="17"/>
                        </a:lnTo>
                        <a:lnTo>
                          <a:pt x="66" y="8"/>
                        </a:lnTo>
                        <a:lnTo>
                          <a:pt x="51" y="3"/>
                        </a:lnTo>
                        <a:lnTo>
                          <a:pt x="51" y="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3" name="Freeform 99">
                    <a:extLst>
                      <a:ext uri="{FF2B5EF4-FFF2-40B4-BE49-F238E27FC236}">
                        <a16:creationId xmlns:a16="http://schemas.microsoft.com/office/drawing/2014/main" id="{5BC647D9-3619-4C8C-AD11-390876330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0081" y="5635847"/>
                    <a:ext cx="29192" cy="39618"/>
                  </a:xfrm>
                  <a:custGeom>
                    <a:avLst/>
                    <a:gdLst>
                      <a:gd name="T0" fmla="*/ 0 w 14"/>
                      <a:gd name="T1" fmla="*/ 9 h 19"/>
                      <a:gd name="T2" fmla="*/ 0 w 14"/>
                      <a:gd name="T3" fmla="*/ 9 h 19"/>
                      <a:gd name="T4" fmla="*/ 0 w 14"/>
                      <a:gd name="T5" fmla="*/ 10 h 19"/>
                      <a:gd name="T6" fmla="*/ 0 w 14"/>
                      <a:gd name="T7" fmla="*/ 14 h 19"/>
                      <a:gd name="T8" fmla="*/ 4 w 14"/>
                      <a:gd name="T9" fmla="*/ 17 h 19"/>
                      <a:gd name="T10" fmla="*/ 7 w 14"/>
                      <a:gd name="T11" fmla="*/ 19 h 19"/>
                      <a:gd name="T12" fmla="*/ 7 w 14"/>
                      <a:gd name="T13" fmla="*/ 19 h 19"/>
                      <a:gd name="T14" fmla="*/ 9 w 14"/>
                      <a:gd name="T15" fmla="*/ 19 h 19"/>
                      <a:gd name="T16" fmla="*/ 10 w 14"/>
                      <a:gd name="T17" fmla="*/ 17 h 19"/>
                      <a:gd name="T18" fmla="*/ 12 w 14"/>
                      <a:gd name="T19" fmla="*/ 12 h 19"/>
                      <a:gd name="T20" fmla="*/ 14 w 14"/>
                      <a:gd name="T21" fmla="*/ 7 h 19"/>
                      <a:gd name="T22" fmla="*/ 14 w 14"/>
                      <a:gd name="T23" fmla="*/ 7 h 19"/>
                      <a:gd name="T24" fmla="*/ 12 w 14"/>
                      <a:gd name="T25" fmla="*/ 2 h 19"/>
                      <a:gd name="T26" fmla="*/ 10 w 14"/>
                      <a:gd name="T27" fmla="*/ 0 h 19"/>
                      <a:gd name="T28" fmla="*/ 9 w 14"/>
                      <a:gd name="T29" fmla="*/ 0 h 19"/>
                      <a:gd name="T30" fmla="*/ 5 w 14"/>
                      <a:gd name="T31" fmla="*/ 2 h 19"/>
                      <a:gd name="T32" fmla="*/ 0 w 14"/>
                      <a:gd name="T33" fmla="*/ 9 h 19"/>
                      <a:gd name="T34" fmla="*/ 0 w 14"/>
                      <a:gd name="T35" fmla="*/ 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" h="19">
                        <a:moveTo>
                          <a:pt x="0" y="9"/>
                        </a:moveTo>
                        <a:lnTo>
                          <a:pt x="0" y="9"/>
                        </a:lnTo>
                        <a:lnTo>
                          <a:pt x="0" y="10"/>
                        </a:lnTo>
                        <a:lnTo>
                          <a:pt x="0" y="14"/>
                        </a:lnTo>
                        <a:lnTo>
                          <a:pt x="4" y="17"/>
                        </a:lnTo>
                        <a:lnTo>
                          <a:pt x="7" y="19"/>
                        </a:lnTo>
                        <a:lnTo>
                          <a:pt x="7" y="19"/>
                        </a:lnTo>
                        <a:lnTo>
                          <a:pt x="9" y="19"/>
                        </a:lnTo>
                        <a:lnTo>
                          <a:pt x="10" y="17"/>
                        </a:lnTo>
                        <a:lnTo>
                          <a:pt x="12" y="12"/>
                        </a:lnTo>
                        <a:lnTo>
                          <a:pt x="14" y="7"/>
                        </a:lnTo>
                        <a:lnTo>
                          <a:pt x="14" y="7"/>
                        </a:lnTo>
                        <a:lnTo>
                          <a:pt x="12" y="2"/>
                        </a:lnTo>
                        <a:lnTo>
                          <a:pt x="10" y="0"/>
                        </a:lnTo>
                        <a:lnTo>
                          <a:pt x="9" y="0"/>
                        </a:lnTo>
                        <a:lnTo>
                          <a:pt x="5" y="2"/>
                        </a:lnTo>
                        <a:lnTo>
                          <a:pt x="0" y="9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4" name="Freeform 100">
                    <a:extLst>
                      <a:ext uri="{FF2B5EF4-FFF2-40B4-BE49-F238E27FC236}">
                        <a16:creationId xmlns:a16="http://schemas.microsoft.com/office/drawing/2014/main" id="{FC6121E4-3687-4383-A581-FFED980871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194" y="5373114"/>
                    <a:ext cx="81321" cy="70896"/>
                  </a:xfrm>
                  <a:custGeom>
                    <a:avLst/>
                    <a:gdLst>
                      <a:gd name="T0" fmla="*/ 36 w 39"/>
                      <a:gd name="T1" fmla="*/ 17 h 34"/>
                      <a:gd name="T2" fmla="*/ 36 w 39"/>
                      <a:gd name="T3" fmla="*/ 17 h 34"/>
                      <a:gd name="T4" fmla="*/ 32 w 39"/>
                      <a:gd name="T5" fmla="*/ 16 h 34"/>
                      <a:gd name="T6" fmla="*/ 31 w 39"/>
                      <a:gd name="T7" fmla="*/ 14 h 34"/>
                      <a:gd name="T8" fmla="*/ 31 w 39"/>
                      <a:gd name="T9" fmla="*/ 11 h 34"/>
                      <a:gd name="T10" fmla="*/ 34 w 39"/>
                      <a:gd name="T11" fmla="*/ 4 h 34"/>
                      <a:gd name="T12" fmla="*/ 34 w 39"/>
                      <a:gd name="T13" fmla="*/ 4 h 34"/>
                      <a:gd name="T14" fmla="*/ 34 w 39"/>
                      <a:gd name="T15" fmla="*/ 0 h 34"/>
                      <a:gd name="T16" fmla="*/ 34 w 39"/>
                      <a:gd name="T17" fmla="*/ 0 h 34"/>
                      <a:gd name="T18" fmla="*/ 27 w 39"/>
                      <a:gd name="T19" fmla="*/ 4 h 34"/>
                      <a:gd name="T20" fmla="*/ 9 w 39"/>
                      <a:gd name="T21" fmla="*/ 19 h 34"/>
                      <a:gd name="T22" fmla="*/ 9 w 39"/>
                      <a:gd name="T23" fmla="*/ 19 h 34"/>
                      <a:gd name="T24" fmla="*/ 2 w 39"/>
                      <a:gd name="T25" fmla="*/ 23 h 34"/>
                      <a:gd name="T26" fmla="*/ 0 w 39"/>
                      <a:gd name="T27" fmla="*/ 26 h 34"/>
                      <a:gd name="T28" fmla="*/ 2 w 39"/>
                      <a:gd name="T29" fmla="*/ 28 h 34"/>
                      <a:gd name="T30" fmla="*/ 7 w 39"/>
                      <a:gd name="T31" fmla="*/ 31 h 34"/>
                      <a:gd name="T32" fmla="*/ 7 w 39"/>
                      <a:gd name="T33" fmla="*/ 31 h 34"/>
                      <a:gd name="T34" fmla="*/ 9 w 39"/>
                      <a:gd name="T35" fmla="*/ 33 h 34"/>
                      <a:gd name="T36" fmla="*/ 12 w 39"/>
                      <a:gd name="T37" fmla="*/ 34 h 34"/>
                      <a:gd name="T38" fmla="*/ 20 w 39"/>
                      <a:gd name="T39" fmla="*/ 34 h 34"/>
                      <a:gd name="T40" fmla="*/ 29 w 39"/>
                      <a:gd name="T41" fmla="*/ 31 h 34"/>
                      <a:gd name="T42" fmla="*/ 29 w 39"/>
                      <a:gd name="T43" fmla="*/ 31 h 34"/>
                      <a:gd name="T44" fmla="*/ 27 w 39"/>
                      <a:gd name="T45" fmla="*/ 33 h 34"/>
                      <a:gd name="T46" fmla="*/ 27 w 39"/>
                      <a:gd name="T47" fmla="*/ 31 h 34"/>
                      <a:gd name="T48" fmla="*/ 29 w 39"/>
                      <a:gd name="T49" fmla="*/ 29 h 34"/>
                      <a:gd name="T50" fmla="*/ 29 w 39"/>
                      <a:gd name="T51" fmla="*/ 29 h 34"/>
                      <a:gd name="T52" fmla="*/ 36 w 39"/>
                      <a:gd name="T53" fmla="*/ 26 h 34"/>
                      <a:gd name="T54" fmla="*/ 39 w 39"/>
                      <a:gd name="T55" fmla="*/ 23 h 34"/>
                      <a:gd name="T56" fmla="*/ 39 w 39"/>
                      <a:gd name="T57" fmla="*/ 19 h 34"/>
                      <a:gd name="T58" fmla="*/ 39 w 39"/>
                      <a:gd name="T59" fmla="*/ 17 h 34"/>
                      <a:gd name="T60" fmla="*/ 36 w 39"/>
                      <a:gd name="T61" fmla="*/ 17 h 34"/>
                      <a:gd name="T62" fmla="*/ 36 w 39"/>
                      <a:gd name="T63" fmla="*/ 17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39" h="34">
                        <a:moveTo>
                          <a:pt x="36" y="17"/>
                        </a:moveTo>
                        <a:lnTo>
                          <a:pt x="36" y="17"/>
                        </a:lnTo>
                        <a:lnTo>
                          <a:pt x="32" y="16"/>
                        </a:lnTo>
                        <a:lnTo>
                          <a:pt x="31" y="14"/>
                        </a:lnTo>
                        <a:lnTo>
                          <a:pt x="31" y="11"/>
                        </a:lnTo>
                        <a:lnTo>
                          <a:pt x="34" y="4"/>
                        </a:lnTo>
                        <a:lnTo>
                          <a:pt x="34" y="4"/>
                        </a:lnTo>
                        <a:lnTo>
                          <a:pt x="34" y="0"/>
                        </a:lnTo>
                        <a:lnTo>
                          <a:pt x="34" y="0"/>
                        </a:lnTo>
                        <a:lnTo>
                          <a:pt x="27" y="4"/>
                        </a:lnTo>
                        <a:lnTo>
                          <a:pt x="9" y="19"/>
                        </a:lnTo>
                        <a:lnTo>
                          <a:pt x="9" y="19"/>
                        </a:lnTo>
                        <a:lnTo>
                          <a:pt x="2" y="23"/>
                        </a:lnTo>
                        <a:lnTo>
                          <a:pt x="0" y="26"/>
                        </a:lnTo>
                        <a:lnTo>
                          <a:pt x="2" y="28"/>
                        </a:lnTo>
                        <a:lnTo>
                          <a:pt x="7" y="31"/>
                        </a:lnTo>
                        <a:lnTo>
                          <a:pt x="7" y="31"/>
                        </a:lnTo>
                        <a:lnTo>
                          <a:pt x="9" y="33"/>
                        </a:lnTo>
                        <a:lnTo>
                          <a:pt x="12" y="34"/>
                        </a:lnTo>
                        <a:lnTo>
                          <a:pt x="20" y="34"/>
                        </a:lnTo>
                        <a:lnTo>
                          <a:pt x="29" y="31"/>
                        </a:lnTo>
                        <a:lnTo>
                          <a:pt x="29" y="31"/>
                        </a:lnTo>
                        <a:lnTo>
                          <a:pt x="27" y="33"/>
                        </a:lnTo>
                        <a:lnTo>
                          <a:pt x="27" y="31"/>
                        </a:lnTo>
                        <a:lnTo>
                          <a:pt x="29" y="29"/>
                        </a:lnTo>
                        <a:lnTo>
                          <a:pt x="29" y="29"/>
                        </a:lnTo>
                        <a:lnTo>
                          <a:pt x="36" y="26"/>
                        </a:lnTo>
                        <a:lnTo>
                          <a:pt x="39" y="23"/>
                        </a:lnTo>
                        <a:lnTo>
                          <a:pt x="39" y="19"/>
                        </a:lnTo>
                        <a:lnTo>
                          <a:pt x="39" y="17"/>
                        </a:lnTo>
                        <a:lnTo>
                          <a:pt x="36" y="17"/>
                        </a:lnTo>
                        <a:lnTo>
                          <a:pt x="36" y="1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5" name="Freeform 101">
                    <a:extLst>
                      <a:ext uri="{FF2B5EF4-FFF2-40B4-BE49-F238E27FC236}">
                        <a16:creationId xmlns:a16="http://schemas.microsoft.com/office/drawing/2014/main" id="{A1B71285-B9C2-46EA-B0A1-771BB0151C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6068" y="5654614"/>
                    <a:ext cx="33363" cy="20852"/>
                  </a:xfrm>
                  <a:custGeom>
                    <a:avLst/>
                    <a:gdLst>
                      <a:gd name="T0" fmla="*/ 12 w 16"/>
                      <a:gd name="T1" fmla="*/ 1 h 10"/>
                      <a:gd name="T2" fmla="*/ 12 w 16"/>
                      <a:gd name="T3" fmla="*/ 1 h 10"/>
                      <a:gd name="T4" fmla="*/ 9 w 16"/>
                      <a:gd name="T5" fmla="*/ 0 h 10"/>
                      <a:gd name="T6" fmla="*/ 4 w 16"/>
                      <a:gd name="T7" fmla="*/ 0 h 10"/>
                      <a:gd name="T8" fmla="*/ 0 w 16"/>
                      <a:gd name="T9" fmla="*/ 3 h 10"/>
                      <a:gd name="T10" fmla="*/ 0 w 16"/>
                      <a:gd name="T11" fmla="*/ 3 h 10"/>
                      <a:gd name="T12" fmla="*/ 0 w 16"/>
                      <a:gd name="T13" fmla="*/ 6 h 10"/>
                      <a:gd name="T14" fmla="*/ 2 w 16"/>
                      <a:gd name="T15" fmla="*/ 10 h 10"/>
                      <a:gd name="T16" fmla="*/ 5 w 16"/>
                      <a:gd name="T17" fmla="*/ 10 h 10"/>
                      <a:gd name="T18" fmla="*/ 5 w 16"/>
                      <a:gd name="T19" fmla="*/ 10 h 10"/>
                      <a:gd name="T20" fmla="*/ 10 w 16"/>
                      <a:gd name="T21" fmla="*/ 10 h 10"/>
                      <a:gd name="T22" fmla="*/ 14 w 16"/>
                      <a:gd name="T23" fmla="*/ 8 h 10"/>
                      <a:gd name="T24" fmla="*/ 16 w 16"/>
                      <a:gd name="T25" fmla="*/ 5 h 10"/>
                      <a:gd name="T26" fmla="*/ 12 w 16"/>
                      <a:gd name="T27" fmla="*/ 1 h 10"/>
                      <a:gd name="T28" fmla="*/ 12 w 16"/>
                      <a:gd name="T29" fmla="*/ 1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" h="10">
                        <a:moveTo>
                          <a:pt x="12" y="1"/>
                        </a:moveTo>
                        <a:lnTo>
                          <a:pt x="12" y="1"/>
                        </a:lnTo>
                        <a:lnTo>
                          <a:pt x="9" y="0"/>
                        </a:lnTo>
                        <a:lnTo>
                          <a:pt x="4" y="0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0" y="6"/>
                        </a:lnTo>
                        <a:lnTo>
                          <a:pt x="2" y="10"/>
                        </a:lnTo>
                        <a:lnTo>
                          <a:pt x="5" y="10"/>
                        </a:lnTo>
                        <a:lnTo>
                          <a:pt x="5" y="10"/>
                        </a:lnTo>
                        <a:lnTo>
                          <a:pt x="10" y="10"/>
                        </a:lnTo>
                        <a:lnTo>
                          <a:pt x="14" y="8"/>
                        </a:lnTo>
                        <a:lnTo>
                          <a:pt x="16" y="5"/>
                        </a:lnTo>
                        <a:lnTo>
                          <a:pt x="12" y="1"/>
                        </a:lnTo>
                        <a:lnTo>
                          <a:pt x="12" y="1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6" name="Freeform 102">
                    <a:extLst>
                      <a:ext uri="{FF2B5EF4-FFF2-40B4-BE49-F238E27FC236}">
                        <a16:creationId xmlns:a16="http://schemas.microsoft.com/office/drawing/2014/main" id="{BDB02236-12A9-4913-AB8E-3EE8936A27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4792" y="5635847"/>
                    <a:ext cx="31277" cy="14597"/>
                  </a:xfrm>
                  <a:custGeom>
                    <a:avLst/>
                    <a:gdLst>
                      <a:gd name="T0" fmla="*/ 2 w 15"/>
                      <a:gd name="T1" fmla="*/ 3 h 7"/>
                      <a:gd name="T2" fmla="*/ 2 w 15"/>
                      <a:gd name="T3" fmla="*/ 3 h 7"/>
                      <a:gd name="T4" fmla="*/ 0 w 15"/>
                      <a:gd name="T5" fmla="*/ 5 h 7"/>
                      <a:gd name="T6" fmla="*/ 2 w 15"/>
                      <a:gd name="T7" fmla="*/ 7 h 7"/>
                      <a:gd name="T8" fmla="*/ 5 w 15"/>
                      <a:gd name="T9" fmla="*/ 7 h 7"/>
                      <a:gd name="T10" fmla="*/ 5 w 15"/>
                      <a:gd name="T11" fmla="*/ 7 h 7"/>
                      <a:gd name="T12" fmla="*/ 10 w 15"/>
                      <a:gd name="T13" fmla="*/ 5 h 7"/>
                      <a:gd name="T14" fmla="*/ 14 w 15"/>
                      <a:gd name="T15" fmla="*/ 3 h 7"/>
                      <a:gd name="T16" fmla="*/ 15 w 15"/>
                      <a:gd name="T17" fmla="*/ 2 h 7"/>
                      <a:gd name="T18" fmla="*/ 15 w 15"/>
                      <a:gd name="T19" fmla="*/ 2 h 7"/>
                      <a:gd name="T20" fmla="*/ 14 w 15"/>
                      <a:gd name="T21" fmla="*/ 0 h 7"/>
                      <a:gd name="T22" fmla="*/ 10 w 15"/>
                      <a:gd name="T23" fmla="*/ 0 h 7"/>
                      <a:gd name="T24" fmla="*/ 7 w 15"/>
                      <a:gd name="T25" fmla="*/ 0 h 7"/>
                      <a:gd name="T26" fmla="*/ 2 w 15"/>
                      <a:gd name="T27" fmla="*/ 3 h 7"/>
                      <a:gd name="T28" fmla="*/ 2 w 15"/>
                      <a:gd name="T29" fmla="*/ 3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7">
                        <a:moveTo>
                          <a:pt x="2" y="3"/>
                        </a:moveTo>
                        <a:lnTo>
                          <a:pt x="2" y="3"/>
                        </a:lnTo>
                        <a:lnTo>
                          <a:pt x="0" y="5"/>
                        </a:lnTo>
                        <a:lnTo>
                          <a:pt x="2" y="7"/>
                        </a:lnTo>
                        <a:lnTo>
                          <a:pt x="5" y="7"/>
                        </a:lnTo>
                        <a:lnTo>
                          <a:pt x="5" y="7"/>
                        </a:lnTo>
                        <a:lnTo>
                          <a:pt x="10" y="5"/>
                        </a:lnTo>
                        <a:lnTo>
                          <a:pt x="14" y="3"/>
                        </a:lnTo>
                        <a:lnTo>
                          <a:pt x="15" y="2"/>
                        </a:lnTo>
                        <a:lnTo>
                          <a:pt x="15" y="2"/>
                        </a:lnTo>
                        <a:lnTo>
                          <a:pt x="14" y="0"/>
                        </a:lnTo>
                        <a:lnTo>
                          <a:pt x="10" y="0"/>
                        </a:lnTo>
                        <a:lnTo>
                          <a:pt x="7" y="0"/>
                        </a:lnTo>
                        <a:lnTo>
                          <a:pt x="2" y="3"/>
                        </a:lnTo>
                        <a:lnTo>
                          <a:pt x="2" y="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7" name="Freeform 103">
                    <a:extLst>
                      <a:ext uri="{FF2B5EF4-FFF2-40B4-BE49-F238E27FC236}">
                        <a16:creationId xmlns:a16="http://schemas.microsoft.com/office/drawing/2014/main" id="{BDBAE619-BE92-4166-88A7-D49DC3477B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57283" y="5640018"/>
                    <a:ext cx="87577" cy="62557"/>
                  </a:xfrm>
                  <a:custGeom>
                    <a:avLst/>
                    <a:gdLst>
                      <a:gd name="T0" fmla="*/ 19 w 42"/>
                      <a:gd name="T1" fmla="*/ 0 h 30"/>
                      <a:gd name="T2" fmla="*/ 19 w 42"/>
                      <a:gd name="T3" fmla="*/ 0 h 30"/>
                      <a:gd name="T4" fmla="*/ 14 w 42"/>
                      <a:gd name="T5" fmla="*/ 1 h 30"/>
                      <a:gd name="T6" fmla="*/ 12 w 42"/>
                      <a:gd name="T7" fmla="*/ 5 h 30"/>
                      <a:gd name="T8" fmla="*/ 12 w 42"/>
                      <a:gd name="T9" fmla="*/ 10 h 30"/>
                      <a:gd name="T10" fmla="*/ 12 w 42"/>
                      <a:gd name="T11" fmla="*/ 15 h 30"/>
                      <a:gd name="T12" fmla="*/ 12 w 42"/>
                      <a:gd name="T13" fmla="*/ 15 h 30"/>
                      <a:gd name="T14" fmla="*/ 8 w 42"/>
                      <a:gd name="T15" fmla="*/ 18 h 30"/>
                      <a:gd name="T16" fmla="*/ 7 w 42"/>
                      <a:gd name="T17" fmla="*/ 20 h 30"/>
                      <a:gd name="T18" fmla="*/ 3 w 42"/>
                      <a:gd name="T19" fmla="*/ 22 h 30"/>
                      <a:gd name="T20" fmla="*/ 3 w 42"/>
                      <a:gd name="T21" fmla="*/ 22 h 30"/>
                      <a:gd name="T22" fmla="*/ 0 w 42"/>
                      <a:gd name="T23" fmla="*/ 24 h 30"/>
                      <a:gd name="T24" fmla="*/ 0 w 42"/>
                      <a:gd name="T25" fmla="*/ 25 h 30"/>
                      <a:gd name="T26" fmla="*/ 2 w 42"/>
                      <a:gd name="T27" fmla="*/ 27 h 30"/>
                      <a:gd name="T28" fmla="*/ 5 w 42"/>
                      <a:gd name="T29" fmla="*/ 29 h 30"/>
                      <a:gd name="T30" fmla="*/ 12 w 42"/>
                      <a:gd name="T31" fmla="*/ 29 h 30"/>
                      <a:gd name="T32" fmla="*/ 19 w 42"/>
                      <a:gd name="T33" fmla="*/ 30 h 30"/>
                      <a:gd name="T34" fmla="*/ 19 w 42"/>
                      <a:gd name="T35" fmla="*/ 30 h 30"/>
                      <a:gd name="T36" fmla="*/ 27 w 42"/>
                      <a:gd name="T37" fmla="*/ 29 h 30"/>
                      <a:gd name="T38" fmla="*/ 34 w 42"/>
                      <a:gd name="T39" fmla="*/ 27 h 30"/>
                      <a:gd name="T40" fmla="*/ 41 w 42"/>
                      <a:gd name="T41" fmla="*/ 22 h 30"/>
                      <a:gd name="T42" fmla="*/ 42 w 42"/>
                      <a:gd name="T43" fmla="*/ 20 h 30"/>
                      <a:gd name="T44" fmla="*/ 42 w 42"/>
                      <a:gd name="T45" fmla="*/ 17 h 30"/>
                      <a:gd name="T46" fmla="*/ 42 w 42"/>
                      <a:gd name="T47" fmla="*/ 17 h 30"/>
                      <a:gd name="T48" fmla="*/ 42 w 42"/>
                      <a:gd name="T49" fmla="*/ 13 h 30"/>
                      <a:gd name="T50" fmla="*/ 41 w 42"/>
                      <a:gd name="T51" fmla="*/ 10 h 30"/>
                      <a:gd name="T52" fmla="*/ 36 w 42"/>
                      <a:gd name="T53" fmla="*/ 5 h 30"/>
                      <a:gd name="T54" fmla="*/ 27 w 42"/>
                      <a:gd name="T55" fmla="*/ 1 h 30"/>
                      <a:gd name="T56" fmla="*/ 19 w 42"/>
                      <a:gd name="T57" fmla="*/ 0 h 30"/>
                      <a:gd name="T58" fmla="*/ 19 w 42"/>
                      <a:gd name="T59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42" h="30">
                        <a:moveTo>
                          <a:pt x="19" y="0"/>
                        </a:moveTo>
                        <a:lnTo>
                          <a:pt x="19" y="0"/>
                        </a:lnTo>
                        <a:lnTo>
                          <a:pt x="14" y="1"/>
                        </a:lnTo>
                        <a:lnTo>
                          <a:pt x="12" y="5"/>
                        </a:lnTo>
                        <a:lnTo>
                          <a:pt x="12" y="10"/>
                        </a:lnTo>
                        <a:lnTo>
                          <a:pt x="12" y="15"/>
                        </a:lnTo>
                        <a:lnTo>
                          <a:pt x="12" y="15"/>
                        </a:lnTo>
                        <a:lnTo>
                          <a:pt x="8" y="18"/>
                        </a:lnTo>
                        <a:lnTo>
                          <a:pt x="7" y="20"/>
                        </a:lnTo>
                        <a:lnTo>
                          <a:pt x="3" y="22"/>
                        </a:lnTo>
                        <a:lnTo>
                          <a:pt x="3" y="22"/>
                        </a:lnTo>
                        <a:lnTo>
                          <a:pt x="0" y="24"/>
                        </a:lnTo>
                        <a:lnTo>
                          <a:pt x="0" y="25"/>
                        </a:lnTo>
                        <a:lnTo>
                          <a:pt x="2" y="27"/>
                        </a:lnTo>
                        <a:lnTo>
                          <a:pt x="5" y="29"/>
                        </a:lnTo>
                        <a:lnTo>
                          <a:pt x="12" y="29"/>
                        </a:lnTo>
                        <a:lnTo>
                          <a:pt x="19" y="30"/>
                        </a:lnTo>
                        <a:lnTo>
                          <a:pt x="19" y="30"/>
                        </a:lnTo>
                        <a:lnTo>
                          <a:pt x="27" y="29"/>
                        </a:lnTo>
                        <a:lnTo>
                          <a:pt x="34" y="27"/>
                        </a:lnTo>
                        <a:lnTo>
                          <a:pt x="41" y="22"/>
                        </a:lnTo>
                        <a:lnTo>
                          <a:pt x="42" y="20"/>
                        </a:lnTo>
                        <a:lnTo>
                          <a:pt x="42" y="17"/>
                        </a:lnTo>
                        <a:lnTo>
                          <a:pt x="42" y="17"/>
                        </a:lnTo>
                        <a:lnTo>
                          <a:pt x="42" y="13"/>
                        </a:lnTo>
                        <a:lnTo>
                          <a:pt x="41" y="10"/>
                        </a:lnTo>
                        <a:lnTo>
                          <a:pt x="36" y="5"/>
                        </a:lnTo>
                        <a:lnTo>
                          <a:pt x="27" y="1"/>
                        </a:lnTo>
                        <a:lnTo>
                          <a:pt x="19" y="0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8" name="Rectangle 105">
                    <a:extLst>
                      <a:ext uri="{FF2B5EF4-FFF2-40B4-BE49-F238E27FC236}">
                        <a16:creationId xmlns:a16="http://schemas.microsoft.com/office/drawing/2014/main" id="{5FB350E3-0CA2-44C9-A5F5-A7F09E53475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733" y="4797602"/>
                    <a:ext cx="2084" cy="2085"/>
                  </a:xfrm>
                  <a:prstGeom prst="rect">
                    <a:avLst/>
                  </a:prstGeom>
                  <a:grpFill/>
                  <a:ln w="3175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79" name="Freeform 106">
                    <a:extLst>
                      <a:ext uri="{FF2B5EF4-FFF2-40B4-BE49-F238E27FC236}">
                        <a16:creationId xmlns:a16="http://schemas.microsoft.com/office/drawing/2014/main" id="{AD2EF7CE-47CD-42F4-B996-B83EDF2167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61454" y="4772581"/>
                    <a:ext cx="47958" cy="75066"/>
                  </a:xfrm>
                  <a:custGeom>
                    <a:avLst/>
                    <a:gdLst>
                      <a:gd name="T0" fmla="*/ 15 w 23"/>
                      <a:gd name="T1" fmla="*/ 12 h 36"/>
                      <a:gd name="T2" fmla="*/ 15 w 23"/>
                      <a:gd name="T3" fmla="*/ 12 h 36"/>
                      <a:gd name="T4" fmla="*/ 15 w 23"/>
                      <a:gd name="T5" fmla="*/ 12 h 36"/>
                      <a:gd name="T6" fmla="*/ 15 w 23"/>
                      <a:gd name="T7" fmla="*/ 12 h 36"/>
                      <a:gd name="T8" fmla="*/ 15 w 23"/>
                      <a:gd name="T9" fmla="*/ 12 h 36"/>
                      <a:gd name="T10" fmla="*/ 15 w 23"/>
                      <a:gd name="T11" fmla="*/ 12 h 36"/>
                      <a:gd name="T12" fmla="*/ 15 w 23"/>
                      <a:gd name="T13" fmla="*/ 12 h 36"/>
                      <a:gd name="T14" fmla="*/ 13 w 23"/>
                      <a:gd name="T15" fmla="*/ 5 h 36"/>
                      <a:gd name="T16" fmla="*/ 10 w 23"/>
                      <a:gd name="T17" fmla="*/ 2 h 36"/>
                      <a:gd name="T18" fmla="*/ 6 w 23"/>
                      <a:gd name="T19" fmla="*/ 0 h 36"/>
                      <a:gd name="T20" fmla="*/ 3 w 23"/>
                      <a:gd name="T21" fmla="*/ 2 h 36"/>
                      <a:gd name="T22" fmla="*/ 3 w 23"/>
                      <a:gd name="T23" fmla="*/ 2 h 36"/>
                      <a:gd name="T24" fmla="*/ 0 w 23"/>
                      <a:gd name="T25" fmla="*/ 3 h 36"/>
                      <a:gd name="T26" fmla="*/ 0 w 23"/>
                      <a:gd name="T27" fmla="*/ 5 h 36"/>
                      <a:gd name="T28" fmla="*/ 0 w 23"/>
                      <a:gd name="T29" fmla="*/ 12 h 36"/>
                      <a:gd name="T30" fmla="*/ 3 w 23"/>
                      <a:gd name="T31" fmla="*/ 24 h 36"/>
                      <a:gd name="T32" fmla="*/ 3 w 23"/>
                      <a:gd name="T33" fmla="*/ 24 h 36"/>
                      <a:gd name="T34" fmla="*/ 5 w 23"/>
                      <a:gd name="T35" fmla="*/ 27 h 36"/>
                      <a:gd name="T36" fmla="*/ 10 w 23"/>
                      <a:gd name="T37" fmla="*/ 32 h 36"/>
                      <a:gd name="T38" fmla="*/ 15 w 23"/>
                      <a:gd name="T39" fmla="*/ 36 h 36"/>
                      <a:gd name="T40" fmla="*/ 18 w 23"/>
                      <a:gd name="T41" fmla="*/ 36 h 36"/>
                      <a:gd name="T42" fmla="*/ 22 w 23"/>
                      <a:gd name="T43" fmla="*/ 34 h 36"/>
                      <a:gd name="T44" fmla="*/ 22 w 23"/>
                      <a:gd name="T45" fmla="*/ 34 h 36"/>
                      <a:gd name="T46" fmla="*/ 23 w 23"/>
                      <a:gd name="T47" fmla="*/ 32 h 36"/>
                      <a:gd name="T48" fmla="*/ 23 w 23"/>
                      <a:gd name="T49" fmla="*/ 31 h 36"/>
                      <a:gd name="T50" fmla="*/ 22 w 23"/>
                      <a:gd name="T51" fmla="*/ 24 h 36"/>
                      <a:gd name="T52" fmla="*/ 17 w 23"/>
                      <a:gd name="T53" fmla="*/ 12 h 36"/>
                      <a:gd name="T54" fmla="*/ 17 w 23"/>
                      <a:gd name="T55" fmla="*/ 12 h 36"/>
                      <a:gd name="T56" fmla="*/ 15 w 23"/>
                      <a:gd name="T57" fmla="*/ 12 h 36"/>
                      <a:gd name="T58" fmla="*/ 15 w 23"/>
                      <a:gd name="T59" fmla="*/ 12 h 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23" h="36">
                        <a:moveTo>
                          <a:pt x="15" y="12"/>
                        </a:move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lnTo>
                          <a:pt x="13" y="5"/>
                        </a:lnTo>
                        <a:lnTo>
                          <a:pt x="10" y="2"/>
                        </a:lnTo>
                        <a:lnTo>
                          <a:pt x="6" y="0"/>
                        </a:lnTo>
                        <a:lnTo>
                          <a:pt x="3" y="2"/>
                        </a:lnTo>
                        <a:lnTo>
                          <a:pt x="3" y="2"/>
                        </a:lnTo>
                        <a:lnTo>
                          <a:pt x="0" y="3"/>
                        </a:lnTo>
                        <a:lnTo>
                          <a:pt x="0" y="5"/>
                        </a:lnTo>
                        <a:lnTo>
                          <a:pt x="0" y="12"/>
                        </a:lnTo>
                        <a:lnTo>
                          <a:pt x="3" y="24"/>
                        </a:lnTo>
                        <a:lnTo>
                          <a:pt x="3" y="24"/>
                        </a:lnTo>
                        <a:lnTo>
                          <a:pt x="5" y="27"/>
                        </a:lnTo>
                        <a:lnTo>
                          <a:pt x="10" y="32"/>
                        </a:lnTo>
                        <a:lnTo>
                          <a:pt x="15" y="36"/>
                        </a:lnTo>
                        <a:lnTo>
                          <a:pt x="18" y="36"/>
                        </a:lnTo>
                        <a:lnTo>
                          <a:pt x="22" y="34"/>
                        </a:lnTo>
                        <a:lnTo>
                          <a:pt x="22" y="34"/>
                        </a:lnTo>
                        <a:lnTo>
                          <a:pt x="23" y="32"/>
                        </a:lnTo>
                        <a:lnTo>
                          <a:pt x="23" y="31"/>
                        </a:lnTo>
                        <a:lnTo>
                          <a:pt x="22" y="24"/>
                        </a:lnTo>
                        <a:lnTo>
                          <a:pt x="17" y="12"/>
                        </a:lnTo>
                        <a:lnTo>
                          <a:pt x="17" y="12"/>
                        </a:lnTo>
                        <a:lnTo>
                          <a:pt x="15" y="12"/>
                        </a:lnTo>
                        <a:lnTo>
                          <a:pt x="15" y="1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0" name="Freeform 107">
                    <a:extLst>
                      <a:ext uri="{FF2B5EF4-FFF2-40B4-BE49-F238E27FC236}">
                        <a16:creationId xmlns:a16="http://schemas.microsoft.com/office/drawing/2014/main" id="{85433924-A6CA-416A-AD02-60B0B24DB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0869" y="4960247"/>
                    <a:ext cx="106345" cy="81322"/>
                  </a:xfrm>
                  <a:custGeom>
                    <a:avLst/>
                    <a:gdLst>
                      <a:gd name="T0" fmla="*/ 10 w 51"/>
                      <a:gd name="T1" fmla="*/ 0 h 39"/>
                      <a:gd name="T2" fmla="*/ 10 w 51"/>
                      <a:gd name="T3" fmla="*/ 0 h 39"/>
                      <a:gd name="T4" fmla="*/ 6 w 51"/>
                      <a:gd name="T5" fmla="*/ 0 h 39"/>
                      <a:gd name="T6" fmla="*/ 3 w 51"/>
                      <a:gd name="T7" fmla="*/ 0 h 39"/>
                      <a:gd name="T8" fmla="*/ 0 w 51"/>
                      <a:gd name="T9" fmla="*/ 3 h 39"/>
                      <a:gd name="T10" fmla="*/ 0 w 51"/>
                      <a:gd name="T11" fmla="*/ 8 h 39"/>
                      <a:gd name="T12" fmla="*/ 1 w 51"/>
                      <a:gd name="T13" fmla="*/ 13 h 39"/>
                      <a:gd name="T14" fmla="*/ 1 w 51"/>
                      <a:gd name="T15" fmla="*/ 13 h 39"/>
                      <a:gd name="T16" fmla="*/ 3 w 51"/>
                      <a:gd name="T17" fmla="*/ 19 h 39"/>
                      <a:gd name="T18" fmla="*/ 10 w 51"/>
                      <a:gd name="T19" fmla="*/ 25 h 39"/>
                      <a:gd name="T20" fmla="*/ 17 w 51"/>
                      <a:gd name="T21" fmla="*/ 32 h 39"/>
                      <a:gd name="T22" fmla="*/ 27 w 51"/>
                      <a:gd name="T23" fmla="*/ 37 h 39"/>
                      <a:gd name="T24" fmla="*/ 27 w 51"/>
                      <a:gd name="T25" fmla="*/ 37 h 39"/>
                      <a:gd name="T26" fmla="*/ 35 w 51"/>
                      <a:gd name="T27" fmla="*/ 39 h 39"/>
                      <a:gd name="T28" fmla="*/ 39 w 51"/>
                      <a:gd name="T29" fmla="*/ 39 h 39"/>
                      <a:gd name="T30" fmla="*/ 40 w 51"/>
                      <a:gd name="T31" fmla="*/ 36 h 39"/>
                      <a:gd name="T32" fmla="*/ 44 w 51"/>
                      <a:gd name="T33" fmla="*/ 30 h 39"/>
                      <a:gd name="T34" fmla="*/ 49 w 51"/>
                      <a:gd name="T35" fmla="*/ 20 h 39"/>
                      <a:gd name="T36" fmla="*/ 49 w 51"/>
                      <a:gd name="T37" fmla="*/ 20 h 39"/>
                      <a:gd name="T38" fmla="*/ 51 w 51"/>
                      <a:gd name="T39" fmla="*/ 17 h 39"/>
                      <a:gd name="T40" fmla="*/ 51 w 51"/>
                      <a:gd name="T41" fmla="*/ 15 h 39"/>
                      <a:gd name="T42" fmla="*/ 46 w 51"/>
                      <a:gd name="T43" fmla="*/ 12 h 39"/>
                      <a:gd name="T44" fmla="*/ 40 w 51"/>
                      <a:gd name="T45" fmla="*/ 8 h 39"/>
                      <a:gd name="T46" fmla="*/ 32 w 51"/>
                      <a:gd name="T47" fmla="*/ 5 h 39"/>
                      <a:gd name="T48" fmla="*/ 17 w 51"/>
                      <a:gd name="T49" fmla="*/ 2 h 39"/>
                      <a:gd name="T50" fmla="*/ 10 w 51"/>
                      <a:gd name="T51" fmla="*/ 0 h 39"/>
                      <a:gd name="T52" fmla="*/ 10 w 51"/>
                      <a:gd name="T53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1" h="39">
                        <a:moveTo>
                          <a:pt x="10" y="0"/>
                        </a:moveTo>
                        <a:lnTo>
                          <a:pt x="10" y="0"/>
                        </a:lnTo>
                        <a:lnTo>
                          <a:pt x="6" y="0"/>
                        </a:lnTo>
                        <a:lnTo>
                          <a:pt x="3" y="0"/>
                        </a:lnTo>
                        <a:lnTo>
                          <a:pt x="0" y="3"/>
                        </a:lnTo>
                        <a:lnTo>
                          <a:pt x="0" y="8"/>
                        </a:lnTo>
                        <a:lnTo>
                          <a:pt x="1" y="13"/>
                        </a:lnTo>
                        <a:lnTo>
                          <a:pt x="1" y="13"/>
                        </a:lnTo>
                        <a:lnTo>
                          <a:pt x="3" y="19"/>
                        </a:lnTo>
                        <a:lnTo>
                          <a:pt x="10" y="25"/>
                        </a:lnTo>
                        <a:lnTo>
                          <a:pt x="17" y="32"/>
                        </a:lnTo>
                        <a:lnTo>
                          <a:pt x="27" y="37"/>
                        </a:lnTo>
                        <a:lnTo>
                          <a:pt x="27" y="37"/>
                        </a:lnTo>
                        <a:lnTo>
                          <a:pt x="35" y="39"/>
                        </a:lnTo>
                        <a:lnTo>
                          <a:pt x="39" y="39"/>
                        </a:lnTo>
                        <a:lnTo>
                          <a:pt x="40" y="36"/>
                        </a:lnTo>
                        <a:lnTo>
                          <a:pt x="44" y="30"/>
                        </a:lnTo>
                        <a:lnTo>
                          <a:pt x="49" y="20"/>
                        </a:lnTo>
                        <a:lnTo>
                          <a:pt x="49" y="20"/>
                        </a:lnTo>
                        <a:lnTo>
                          <a:pt x="51" y="17"/>
                        </a:lnTo>
                        <a:lnTo>
                          <a:pt x="51" y="15"/>
                        </a:lnTo>
                        <a:lnTo>
                          <a:pt x="46" y="12"/>
                        </a:lnTo>
                        <a:lnTo>
                          <a:pt x="40" y="8"/>
                        </a:lnTo>
                        <a:lnTo>
                          <a:pt x="32" y="5"/>
                        </a:lnTo>
                        <a:lnTo>
                          <a:pt x="17" y="2"/>
                        </a:lnTo>
                        <a:lnTo>
                          <a:pt x="10" y="0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1" name="Freeform 108">
                    <a:extLst>
                      <a:ext uri="{FF2B5EF4-FFF2-40B4-BE49-F238E27FC236}">
                        <a16:creationId xmlns:a16="http://schemas.microsoft.com/office/drawing/2014/main" id="{73A42D67-7673-4E86-8605-A5EACE3636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0399" y="4474400"/>
                    <a:ext cx="116771" cy="139708"/>
                  </a:xfrm>
                  <a:custGeom>
                    <a:avLst/>
                    <a:gdLst>
                      <a:gd name="T0" fmla="*/ 32 w 56"/>
                      <a:gd name="T1" fmla="*/ 24 h 67"/>
                      <a:gd name="T2" fmla="*/ 32 w 56"/>
                      <a:gd name="T3" fmla="*/ 24 h 67"/>
                      <a:gd name="T4" fmla="*/ 25 w 56"/>
                      <a:gd name="T5" fmla="*/ 19 h 67"/>
                      <a:gd name="T6" fmla="*/ 20 w 56"/>
                      <a:gd name="T7" fmla="*/ 14 h 67"/>
                      <a:gd name="T8" fmla="*/ 15 w 56"/>
                      <a:gd name="T9" fmla="*/ 2 h 67"/>
                      <a:gd name="T10" fmla="*/ 15 w 56"/>
                      <a:gd name="T11" fmla="*/ 2 h 67"/>
                      <a:gd name="T12" fmla="*/ 13 w 56"/>
                      <a:gd name="T13" fmla="*/ 0 h 67"/>
                      <a:gd name="T14" fmla="*/ 10 w 56"/>
                      <a:gd name="T15" fmla="*/ 0 h 67"/>
                      <a:gd name="T16" fmla="*/ 7 w 56"/>
                      <a:gd name="T17" fmla="*/ 2 h 67"/>
                      <a:gd name="T18" fmla="*/ 3 w 56"/>
                      <a:gd name="T19" fmla="*/ 9 h 67"/>
                      <a:gd name="T20" fmla="*/ 3 w 56"/>
                      <a:gd name="T21" fmla="*/ 9 h 67"/>
                      <a:gd name="T22" fmla="*/ 2 w 56"/>
                      <a:gd name="T23" fmla="*/ 16 h 67"/>
                      <a:gd name="T24" fmla="*/ 0 w 56"/>
                      <a:gd name="T25" fmla="*/ 21 h 67"/>
                      <a:gd name="T26" fmla="*/ 2 w 56"/>
                      <a:gd name="T27" fmla="*/ 24 h 67"/>
                      <a:gd name="T28" fmla="*/ 3 w 56"/>
                      <a:gd name="T29" fmla="*/ 28 h 67"/>
                      <a:gd name="T30" fmla="*/ 7 w 56"/>
                      <a:gd name="T31" fmla="*/ 31 h 67"/>
                      <a:gd name="T32" fmla="*/ 12 w 56"/>
                      <a:gd name="T33" fmla="*/ 33 h 67"/>
                      <a:gd name="T34" fmla="*/ 20 w 56"/>
                      <a:gd name="T35" fmla="*/ 36 h 67"/>
                      <a:gd name="T36" fmla="*/ 20 w 56"/>
                      <a:gd name="T37" fmla="*/ 36 h 67"/>
                      <a:gd name="T38" fmla="*/ 29 w 56"/>
                      <a:gd name="T39" fmla="*/ 43 h 67"/>
                      <a:gd name="T40" fmla="*/ 35 w 56"/>
                      <a:gd name="T41" fmla="*/ 50 h 67"/>
                      <a:gd name="T42" fmla="*/ 37 w 56"/>
                      <a:gd name="T43" fmla="*/ 55 h 67"/>
                      <a:gd name="T44" fmla="*/ 39 w 56"/>
                      <a:gd name="T45" fmla="*/ 60 h 67"/>
                      <a:gd name="T46" fmla="*/ 39 w 56"/>
                      <a:gd name="T47" fmla="*/ 60 h 67"/>
                      <a:gd name="T48" fmla="*/ 41 w 56"/>
                      <a:gd name="T49" fmla="*/ 63 h 67"/>
                      <a:gd name="T50" fmla="*/ 44 w 56"/>
                      <a:gd name="T51" fmla="*/ 65 h 67"/>
                      <a:gd name="T52" fmla="*/ 47 w 56"/>
                      <a:gd name="T53" fmla="*/ 67 h 67"/>
                      <a:gd name="T54" fmla="*/ 51 w 56"/>
                      <a:gd name="T55" fmla="*/ 67 h 67"/>
                      <a:gd name="T56" fmla="*/ 52 w 56"/>
                      <a:gd name="T57" fmla="*/ 65 h 67"/>
                      <a:gd name="T58" fmla="*/ 56 w 56"/>
                      <a:gd name="T59" fmla="*/ 63 h 67"/>
                      <a:gd name="T60" fmla="*/ 56 w 56"/>
                      <a:gd name="T61" fmla="*/ 60 h 67"/>
                      <a:gd name="T62" fmla="*/ 54 w 56"/>
                      <a:gd name="T63" fmla="*/ 55 h 67"/>
                      <a:gd name="T64" fmla="*/ 54 w 56"/>
                      <a:gd name="T65" fmla="*/ 55 h 67"/>
                      <a:gd name="T66" fmla="*/ 51 w 56"/>
                      <a:gd name="T67" fmla="*/ 45 h 67"/>
                      <a:gd name="T68" fmla="*/ 44 w 56"/>
                      <a:gd name="T69" fmla="*/ 36 h 67"/>
                      <a:gd name="T70" fmla="*/ 39 w 56"/>
                      <a:gd name="T71" fmla="*/ 29 h 67"/>
                      <a:gd name="T72" fmla="*/ 32 w 56"/>
                      <a:gd name="T73" fmla="*/ 24 h 67"/>
                      <a:gd name="T74" fmla="*/ 32 w 56"/>
                      <a:gd name="T75" fmla="*/ 24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56" h="67">
                        <a:moveTo>
                          <a:pt x="32" y="24"/>
                        </a:moveTo>
                        <a:lnTo>
                          <a:pt x="32" y="24"/>
                        </a:lnTo>
                        <a:lnTo>
                          <a:pt x="25" y="19"/>
                        </a:lnTo>
                        <a:lnTo>
                          <a:pt x="20" y="14"/>
                        </a:lnTo>
                        <a:lnTo>
                          <a:pt x="15" y="2"/>
                        </a:lnTo>
                        <a:lnTo>
                          <a:pt x="15" y="2"/>
                        </a:lnTo>
                        <a:lnTo>
                          <a:pt x="13" y="0"/>
                        </a:lnTo>
                        <a:lnTo>
                          <a:pt x="10" y="0"/>
                        </a:lnTo>
                        <a:lnTo>
                          <a:pt x="7" y="2"/>
                        </a:lnTo>
                        <a:lnTo>
                          <a:pt x="3" y="9"/>
                        </a:lnTo>
                        <a:lnTo>
                          <a:pt x="3" y="9"/>
                        </a:lnTo>
                        <a:lnTo>
                          <a:pt x="2" y="16"/>
                        </a:lnTo>
                        <a:lnTo>
                          <a:pt x="0" y="21"/>
                        </a:lnTo>
                        <a:lnTo>
                          <a:pt x="2" y="24"/>
                        </a:lnTo>
                        <a:lnTo>
                          <a:pt x="3" y="28"/>
                        </a:lnTo>
                        <a:lnTo>
                          <a:pt x="7" y="31"/>
                        </a:lnTo>
                        <a:lnTo>
                          <a:pt x="12" y="33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9" y="43"/>
                        </a:lnTo>
                        <a:lnTo>
                          <a:pt x="35" y="50"/>
                        </a:lnTo>
                        <a:lnTo>
                          <a:pt x="37" y="55"/>
                        </a:lnTo>
                        <a:lnTo>
                          <a:pt x="39" y="60"/>
                        </a:lnTo>
                        <a:lnTo>
                          <a:pt x="39" y="60"/>
                        </a:lnTo>
                        <a:lnTo>
                          <a:pt x="41" y="63"/>
                        </a:lnTo>
                        <a:lnTo>
                          <a:pt x="44" y="65"/>
                        </a:lnTo>
                        <a:lnTo>
                          <a:pt x="47" y="67"/>
                        </a:lnTo>
                        <a:lnTo>
                          <a:pt x="51" y="67"/>
                        </a:lnTo>
                        <a:lnTo>
                          <a:pt x="52" y="65"/>
                        </a:lnTo>
                        <a:lnTo>
                          <a:pt x="56" y="63"/>
                        </a:lnTo>
                        <a:lnTo>
                          <a:pt x="56" y="60"/>
                        </a:lnTo>
                        <a:lnTo>
                          <a:pt x="54" y="55"/>
                        </a:lnTo>
                        <a:lnTo>
                          <a:pt x="54" y="55"/>
                        </a:lnTo>
                        <a:lnTo>
                          <a:pt x="51" y="45"/>
                        </a:lnTo>
                        <a:lnTo>
                          <a:pt x="44" y="36"/>
                        </a:lnTo>
                        <a:lnTo>
                          <a:pt x="39" y="29"/>
                        </a:lnTo>
                        <a:lnTo>
                          <a:pt x="32" y="24"/>
                        </a:lnTo>
                        <a:lnTo>
                          <a:pt x="32" y="2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2" name="Freeform 109">
                    <a:extLst>
                      <a:ext uri="{FF2B5EF4-FFF2-40B4-BE49-F238E27FC236}">
                        <a16:creationId xmlns:a16="http://schemas.microsoft.com/office/drawing/2014/main" id="{B96ECDCE-AA9F-4F1B-8241-57692278BA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11369" y="4945651"/>
                    <a:ext cx="50044" cy="50044"/>
                  </a:xfrm>
                  <a:custGeom>
                    <a:avLst/>
                    <a:gdLst>
                      <a:gd name="T0" fmla="*/ 2 w 24"/>
                      <a:gd name="T1" fmla="*/ 22 h 24"/>
                      <a:gd name="T2" fmla="*/ 2 w 24"/>
                      <a:gd name="T3" fmla="*/ 22 h 24"/>
                      <a:gd name="T4" fmla="*/ 3 w 24"/>
                      <a:gd name="T5" fmla="*/ 24 h 24"/>
                      <a:gd name="T6" fmla="*/ 7 w 24"/>
                      <a:gd name="T7" fmla="*/ 22 h 24"/>
                      <a:gd name="T8" fmla="*/ 13 w 24"/>
                      <a:gd name="T9" fmla="*/ 19 h 24"/>
                      <a:gd name="T10" fmla="*/ 20 w 24"/>
                      <a:gd name="T11" fmla="*/ 12 h 24"/>
                      <a:gd name="T12" fmla="*/ 20 w 24"/>
                      <a:gd name="T13" fmla="*/ 12 h 24"/>
                      <a:gd name="T14" fmla="*/ 24 w 24"/>
                      <a:gd name="T15" fmla="*/ 4 h 24"/>
                      <a:gd name="T16" fmla="*/ 24 w 24"/>
                      <a:gd name="T17" fmla="*/ 0 h 24"/>
                      <a:gd name="T18" fmla="*/ 24 w 24"/>
                      <a:gd name="T19" fmla="*/ 0 h 24"/>
                      <a:gd name="T20" fmla="*/ 20 w 24"/>
                      <a:gd name="T21" fmla="*/ 0 h 24"/>
                      <a:gd name="T22" fmla="*/ 15 w 24"/>
                      <a:gd name="T23" fmla="*/ 4 h 24"/>
                      <a:gd name="T24" fmla="*/ 3 w 24"/>
                      <a:gd name="T25" fmla="*/ 14 h 24"/>
                      <a:gd name="T26" fmla="*/ 2 w 24"/>
                      <a:gd name="T27" fmla="*/ 19 h 24"/>
                      <a:gd name="T28" fmla="*/ 0 w 24"/>
                      <a:gd name="T29" fmla="*/ 20 h 24"/>
                      <a:gd name="T30" fmla="*/ 2 w 24"/>
                      <a:gd name="T31" fmla="*/ 22 h 24"/>
                      <a:gd name="T32" fmla="*/ 2 w 24"/>
                      <a:gd name="T33" fmla="*/ 22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4" h="24">
                        <a:moveTo>
                          <a:pt x="2" y="22"/>
                        </a:moveTo>
                        <a:lnTo>
                          <a:pt x="2" y="22"/>
                        </a:lnTo>
                        <a:lnTo>
                          <a:pt x="3" y="24"/>
                        </a:lnTo>
                        <a:lnTo>
                          <a:pt x="7" y="22"/>
                        </a:lnTo>
                        <a:lnTo>
                          <a:pt x="13" y="19"/>
                        </a:lnTo>
                        <a:lnTo>
                          <a:pt x="20" y="12"/>
                        </a:lnTo>
                        <a:lnTo>
                          <a:pt x="20" y="12"/>
                        </a:lnTo>
                        <a:lnTo>
                          <a:pt x="24" y="4"/>
                        </a:lnTo>
                        <a:lnTo>
                          <a:pt x="24" y="0"/>
                        </a:lnTo>
                        <a:lnTo>
                          <a:pt x="24" y="0"/>
                        </a:lnTo>
                        <a:lnTo>
                          <a:pt x="20" y="0"/>
                        </a:lnTo>
                        <a:lnTo>
                          <a:pt x="15" y="4"/>
                        </a:lnTo>
                        <a:lnTo>
                          <a:pt x="3" y="14"/>
                        </a:lnTo>
                        <a:lnTo>
                          <a:pt x="2" y="19"/>
                        </a:lnTo>
                        <a:lnTo>
                          <a:pt x="0" y="20"/>
                        </a:lnTo>
                        <a:lnTo>
                          <a:pt x="2" y="22"/>
                        </a:lnTo>
                        <a:lnTo>
                          <a:pt x="2" y="2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3" name="Freeform 110">
                    <a:extLst>
                      <a:ext uri="{FF2B5EF4-FFF2-40B4-BE49-F238E27FC236}">
                        <a16:creationId xmlns:a16="http://schemas.microsoft.com/office/drawing/2014/main" id="{CBFC5CCB-9632-4E48-BC98-BB93D48B75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2734" y="4874756"/>
                    <a:ext cx="118855" cy="95919"/>
                  </a:xfrm>
                  <a:custGeom>
                    <a:avLst/>
                    <a:gdLst>
                      <a:gd name="T0" fmla="*/ 45 w 57"/>
                      <a:gd name="T1" fmla="*/ 0 h 46"/>
                      <a:gd name="T2" fmla="*/ 45 w 57"/>
                      <a:gd name="T3" fmla="*/ 0 h 46"/>
                      <a:gd name="T4" fmla="*/ 32 w 57"/>
                      <a:gd name="T5" fmla="*/ 2 h 46"/>
                      <a:gd name="T6" fmla="*/ 17 w 57"/>
                      <a:gd name="T7" fmla="*/ 5 h 46"/>
                      <a:gd name="T8" fmla="*/ 10 w 57"/>
                      <a:gd name="T9" fmla="*/ 9 h 46"/>
                      <a:gd name="T10" fmla="*/ 5 w 57"/>
                      <a:gd name="T11" fmla="*/ 12 h 46"/>
                      <a:gd name="T12" fmla="*/ 1 w 57"/>
                      <a:gd name="T13" fmla="*/ 17 h 46"/>
                      <a:gd name="T14" fmla="*/ 0 w 57"/>
                      <a:gd name="T15" fmla="*/ 22 h 46"/>
                      <a:gd name="T16" fmla="*/ 0 w 57"/>
                      <a:gd name="T17" fmla="*/ 22 h 46"/>
                      <a:gd name="T18" fmla="*/ 3 w 57"/>
                      <a:gd name="T19" fmla="*/ 32 h 46"/>
                      <a:gd name="T20" fmla="*/ 6 w 57"/>
                      <a:gd name="T21" fmla="*/ 36 h 46"/>
                      <a:gd name="T22" fmla="*/ 12 w 57"/>
                      <a:gd name="T23" fmla="*/ 38 h 46"/>
                      <a:gd name="T24" fmla="*/ 13 w 57"/>
                      <a:gd name="T25" fmla="*/ 38 h 46"/>
                      <a:gd name="T26" fmla="*/ 13 w 57"/>
                      <a:gd name="T27" fmla="*/ 38 h 46"/>
                      <a:gd name="T28" fmla="*/ 18 w 57"/>
                      <a:gd name="T29" fmla="*/ 41 h 46"/>
                      <a:gd name="T30" fmla="*/ 30 w 57"/>
                      <a:gd name="T31" fmla="*/ 44 h 46"/>
                      <a:gd name="T32" fmla="*/ 37 w 57"/>
                      <a:gd name="T33" fmla="*/ 46 h 46"/>
                      <a:gd name="T34" fmla="*/ 44 w 57"/>
                      <a:gd name="T35" fmla="*/ 44 h 46"/>
                      <a:gd name="T36" fmla="*/ 51 w 57"/>
                      <a:gd name="T37" fmla="*/ 43 h 46"/>
                      <a:gd name="T38" fmla="*/ 54 w 57"/>
                      <a:gd name="T39" fmla="*/ 38 h 46"/>
                      <a:gd name="T40" fmla="*/ 54 w 57"/>
                      <a:gd name="T41" fmla="*/ 38 h 46"/>
                      <a:gd name="T42" fmla="*/ 57 w 57"/>
                      <a:gd name="T43" fmla="*/ 24 h 46"/>
                      <a:gd name="T44" fmla="*/ 57 w 57"/>
                      <a:gd name="T45" fmla="*/ 12 h 46"/>
                      <a:gd name="T46" fmla="*/ 57 w 57"/>
                      <a:gd name="T47" fmla="*/ 7 h 46"/>
                      <a:gd name="T48" fmla="*/ 54 w 57"/>
                      <a:gd name="T49" fmla="*/ 4 h 46"/>
                      <a:gd name="T50" fmla="*/ 51 w 57"/>
                      <a:gd name="T51" fmla="*/ 0 h 46"/>
                      <a:gd name="T52" fmla="*/ 45 w 57"/>
                      <a:gd name="T53" fmla="*/ 0 h 46"/>
                      <a:gd name="T54" fmla="*/ 45 w 57"/>
                      <a:gd name="T55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57" h="46">
                        <a:moveTo>
                          <a:pt x="45" y="0"/>
                        </a:moveTo>
                        <a:lnTo>
                          <a:pt x="45" y="0"/>
                        </a:lnTo>
                        <a:lnTo>
                          <a:pt x="32" y="2"/>
                        </a:lnTo>
                        <a:lnTo>
                          <a:pt x="17" y="5"/>
                        </a:lnTo>
                        <a:lnTo>
                          <a:pt x="10" y="9"/>
                        </a:lnTo>
                        <a:lnTo>
                          <a:pt x="5" y="12"/>
                        </a:lnTo>
                        <a:lnTo>
                          <a:pt x="1" y="17"/>
                        </a:lnTo>
                        <a:lnTo>
                          <a:pt x="0" y="22"/>
                        </a:lnTo>
                        <a:lnTo>
                          <a:pt x="0" y="22"/>
                        </a:lnTo>
                        <a:lnTo>
                          <a:pt x="3" y="32"/>
                        </a:lnTo>
                        <a:lnTo>
                          <a:pt x="6" y="36"/>
                        </a:lnTo>
                        <a:lnTo>
                          <a:pt x="12" y="38"/>
                        </a:lnTo>
                        <a:lnTo>
                          <a:pt x="13" y="38"/>
                        </a:lnTo>
                        <a:lnTo>
                          <a:pt x="13" y="38"/>
                        </a:lnTo>
                        <a:lnTo>
                          <a:pt x="18" y="41"/>
                        </a:lnTo>
                        <a:lnTo>
                          <a:pt x="30" y="44"/>
                        </a:lnTo>
                        <a:lnTo>
                          <a:pt x="37" y="46"/>
                        </a:lnTo>
                        <a:lnTo>
                          <a:pt x="44" y="44"/>
                        </a:lnTo>
                        <a:lnTo>
                          <a:pt x="51" y="43"/>
                        </a:lnTo>
                        <a:lnTo>
                          <a:pt x="54" y="38"/>
                        </a:lnTo>
                        <a:lnTo>
                          <a:pt x="54" y="38"/>
                        </a:lnTo>
                        <a:lnTo>
                          <a:pt x="57" y="24"/>
                        </a:lnTo>
                        <a:lnTo>
                          <a:pt x="57" y="12"/>
                        </a:lnTo>
                        <a:lnTo>
                          <a:pt x="57" y="7"/>
                        </a:lnTo>
                        <a:lnTo>
                          <a:pt x="54" y="4"/>
                        </a:lnTo>
                        <a:lnTo>
                          <a:pt x="51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4" name="Freeform 111">
                    <a:extLst>
                      <a:ext uri="{FF2B5EF4-FFF2-40B4-BE49-F238E27FC236}">
                        <a16:creationId xmlns:a16="http://schemas.microsoft.com/office/drawing/2014/main" id="{ABD19A4F-90EC-4B25-A254-D2A9C1B875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8494" y="5020720"/>
                    <a:ext cx="148046" cy="127196"/>
                  </a:xfrm>
                  <a:custGeom>
                    <a:avLst/>
                    <a:gdLst>
                      <a:gd name="T0" fmla="*/ 30 w 71"/>
                      <a:gd name="T1" fmla="*/ 0 h 61"/>
                      <a:gd name="T2" fmla="*/ 30 w 71"/>
                      <a:gd name="T3" fmla="*/ 0 h 61"/>
                      <a:gd name="T4" fmla="*/ 10 w 71"/>
                      <a:gd name="T5" fmla="*/ 12 h 61"/>
                      <a:gd name="T6" fmla="*/ 1 w 71"/>
                      <a:gd name="T7" fmla="*/ 17 h 61"/>
                      <a:gd name="T8" fmla="*/ 0 w 71"/>
                      <a:gd name="T9" fmla="*/ 20 h 61"/>
                      <a:gd name="T10" fmla="*/ 1 w 71"/>
                      <a:gd name="T11" fmla="*/ 25 h 61"/>
                      <a:gd name="T12" fmla="*/ 1 w 71"/>
                      <a:gd name="T13" fmla="*/ 25 h 61"/>
                      <a:gd name="T14" fmla="*/ 10 w 71"/>
                      <a:gd name="T15" fmla="*/ 39 h 61"/>
                      <a:gd name="T16" fmla="*/ 17 w 71"/>
                      <a:gd name="T17" fmla="*/ 49 h 61"/>
                      <a:gd name="T18" fmla="*/ 20 w 71"/>
                      <a:gd name="T19" fmla="*/ 52 h 61"/>
                      <a:gd name="T20" fmla="*/ 25 w 71"/>
                      <a:gd name="T21" fmla="*/ 54 h 61"/>
                      <a:gd name="T22" fmla="*/ 25 w 71"/>
                      <a:gd name="T23" fmla="*/ 54 h 61"/>
                      <a:gd name="T24" fmla="*/ 32 w 71"/>
                      <a:gd name="T25" fmla="*/ 52 h 61"/>
                      <a:gd name="T26" fmla="*/ 40 w 71"/>
                      <a:gd name="T27" fmla="*/ 51 h 61"/>
                      <a:gd name="T28" fmla="*/ 44 w 71"/>
                      <a:gd name="T29" fmla="*/ 49 h 61"/>
                      <a:gd name="T30" fmla="*/ 47 w 71"/>
                      <a:gd name="T31" fmla="*/ 49 h 61"/>
                      <a:gd name="T32" fmla="*/ 49 w 71"/>
                      <a:gd name="T33" fmla="*/ 51 h 61"/>
                      <a:gd name="T34" fmla="*/ 52 w 71"/>
                      <a:gd name="T35" fmla="*/ 54 h 61"/>
                      <a:gd name="T36" fmla="*/ 52 w 71"/>
                      <a:gd name="T37" fmla="*/ 54 h 61"/>
                      <a:gd name="T38" fmla="*/ 56 w 71"/>
                      <a:gd name="T39" fmla="*/ 57 h 61"/>
                      <a:gd name="T40" fmla="*/ 59 w 71"/>
                      <a:gd name="T41" fmla="*/ 61 h 61"/>
                      <a:gd name="T42" fmla="*/ 64 w 71"/>
                      <a:gd name="T43" fmla="*/ 61 h 61"/>
                      <a:gd name="T44" fmla="*/ 67 w 71"/>
                      <a:gd name="T45" fmla="*/ 59 h 61"/>
                      <a:gd name="T46" fmla="*/ 71 w 71"/>
                      <a:gd name="T47" fmla="*/ 56 h 61"/>
                      <a:gd name="T48" fmla="*/ 71 w 71"/>
                      <a:gd name="T49" fmla="*/ 51 h 61"/>
                      <a:gd name="T50" fmla="*/ 69 w 71"/>
                      <a:gd name="T51" fmla="*/ 46 h 61"/>
                      <a:gd name="T52" fmla="*/ 64 w 71"/>
                      <a:gd name="T53" fmla="*/ 37 h 61"/>
                      <a:gd name="T54" fmla="*/ 64 w 71"/>
                      <a:gd name="T55" fmla="*/ 37 h 61"/>
                      <a:gd name="T56" fmla="*/ 52 w 71"/>
                      <a:gd name="T57" fmla="*/ 22 h 61"/>
                      <a:gd name="T58" fmla="*/ 44 w 71"/>
                      <a:gd name="T59" fmla="*/ 8 h 61"/>
                      <a:gd name="T60" fmla="*/ 40 w 71"/>
                      <a:gd name="T61" fmla="*/ 3 h 61"/>
                      <a:gd name="T62" fmla="*/ 37 w 71"/>
                      <a:gd name="T63" fmla="*/ 0 h 61"/>
                      <a:gd name="T64" fmla="*/ 34 w 71"/>
                      <a:gd name="T65" fmla="*/ 0 h 61"/>
                      <a:gd name="T66" fmla="*/ 30 w 71"/>
                      <a:gd name="T67" fmla="*/ 0 h 61"/>
                      <a:gd name="T68" fmla="*/ 30 w 71"/>
                      <a:gd name="T69" fmla="*/ 0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71" h="61">
                        <a:moveTo>
                          <a:pt x="30" y="0"/>
                        </a:moveTo>
                        <a:lnTo>
                          <a:pt x="30" y="0"/>
                        </a:lnTo>
                        <a:lnTo>
                          <a:pt x="10" y="12"/>
                        </a:lnTo>
                        <a:lnTo>
                          <a:pt x="1" y="17"/>
                        </a:lnTo>
                        <a:lnTo>
                          <a:pt x="0" y="20"/>
                        </a:lnTo>
                        <a:lnTo>
                          <a:pt x="1" y="25"/>
                        </a:lnTo>
                        <a:lnTo>
                          <a:pt x="1" y="25"/>
                        </a:lnTo>
                        <a:lnTo>
                          <a:pt x="10" y="39"/>
                        </a:lnTo>
                        <a:lnTo>
                          <a:pt x="17" y="49"/>
                        </a:lnTo>
                        <a:lnTo>
                          <a:pt x="20" y="52"/>
                        </a:lnTo>
                        <a:lnTo>
                          <a:pt x="25" y="54"/>
                        </a:lnTo>
                        <a:lnTo>
                          <a:pt x="25" y="54"/>
                        </a:lnTo>
                        <a:lnTo>
                          <a:pt x="32" y="52"/>
                        </a:lnTo>
                        <a:lnTo>
                          <a:pt x="40" y="51"/>
                        </a:lnTo>
                        <a:lnTo>
                          <a:pt x="44" y="49"/>
                        </a:lnTo>
                        <a:lnTo>
                          <a:pt x="47" y="49"/>
                        </a:lnTo>
                        <a:lnTo>
                          <a:pt x="49" y="51"/>
                        </a:lnTo>
                        <a:lnTo>
                          <a:pt x="52" y="54"/>
                        </a:lnTo>
                        <a:lnTo>
                          <a:pt x="52" y="54"/>
                        </a:lnTo>
                        <a:lnTo>
                          <a:pt x="56" y="57"/>
                        </a:lnTo>
                        <a:lnTo>
                          <a:pt x="59" y="61"/>
                        </a:lnTo>
                        <a:lnTo>
                          <a:pt x="64" y="61"/>
                        </a:lnTo>
                        <a:lnTo>
                          <a:pt x="67" y="59"/>
                        </a:lnTo>
                        <a:lnTo>
                          <a:pt x="71" y="56"/>
                        </a:lnTo>
                        <a:lnTo>
                          <a:pt x="71" y="51"/>
                        </a:lnTo>
                        <a:lnTo>
                          <a:pt x="69" y="46"/>
                        </a:lnTo>
                        <a:lnTo>
                          <a:pt x="64" y="37"/>
                        </a:lnTo>
                        <a:lnTo>
                          <a:pt x="64" y="37"/>
                        </a:lnTo>
                        <a:lnTo>
                          <a:pt x="52" y="22"/>
                        </a:lnTo>
                        <a:lnTo>
                          <a:pt x="44" y="8"/>
                        </a:lnTo>
                        <a:lnTo>
                          <a:pt x="40" y="3"/>
                        </a:lnTo>
                        <a:lnTo>
                          <a:pt x="37" y="0"/>
                        </a:lnTo>
                        <a:lnTo>
                          <a:pt x="34" y="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5" name="Freeform 112">
                    <a:extLst>
                      <a:ext uri="{FF2B5EF4-FFF2-40B4-BE49-F238E27FC236}">
                        <a16:creationId xmlns:a16="http://schemas.microsoft.com/office/drawing/2014/main" id="{FBC95C4C-41F2-46E8-B2B9-FCF63A7002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82886" y="5164595"/>
                    <a:ext cx="148046" cy="43789"/>
                  </a:xfrm>
                  <a:custGeom>
                    <a:avLst/>
                    <a:gdLst>
                      <a:gd name="T0" fmla="*/ 59 w 71"/>
                      <a:gd name="T1" fmla="*/ 0 h 21"/>
                      <a:gd name="T2" fmla="*/ 59 w 71"/>
                      <a:gd name="T3" fmla="*/ 0 h 21"/>
                      <a:gd name="T4" fmla="*/ 39 w 71"/>
                      <a:gd name="T5" fmla="*/ 4 h 21"/>
                      <a:gd name="T6" fmla="*/ 27 w 71"/>
                      <a:gd name="T7" fmla="*/ 4 h 21"/>
                      <a:gd name="T8" fmla="*/ 18 w 71"/>
                      <a:gd name="T9" fmla="*/ 2 h 21"/>
                      <a:gd name="T10" fmla="*/ 18 w 71"/>
                      <a:gd name="T11" fmla="*/ 2 h 21"/>
                      <a:gd name="T12" fmla="*/ 10 w 71"/>
                      <a:gd name="T13" fmla="*/ 0 h 21"/>
                      <a:gd name="T14" fmla="*/ 3 w 71"/>
                      <a:gd name="T15" fmla="*/ 0 h 21"/>
                      <a:gd name="T16" fmla="*/ 0 w 71"/>
                      <a:gd name="T17" fmla="*/ 2 h 21"/>
                      <a:gd name="T18" fmla="*/ 0 w 71"/>
                      <a:gd name="T19" fmla="*/ 5 h 21"/>
                      <a:gd name="T20" fmla="*/ 0 w 71"/>
                      <a:gd name="T21" fmla="*/ 5 h 21"/>
                      <a:gd name="T22" fmla="*/ 0 w 71"/>
                      <a:gd name="T23" fmla="*/ 7 h 21"/>
                      <a:gd name="T24" fmla="*/ 1 w 71"/>
                      <a:gd name="T25" fmla="*/ 11 h 21"/>
                      <a:gd name="T26" fmla="*/ 8 w 71"/>
                      <a:gd name="T27" fmla="*/ 12 h 21"/>
                      <a:gd name="T28" fmla="*/ 17 w 71"/>
                      <a:gd name="T29" fmla="*/ 14 h 21"/>
                      <a:gd name="T30" fmla="*/ 25 w 71"/>
                      <a:gd name="T31" fmla="*/ 17 h 21"/>
                      <a:gd name="T32" fmla="*/ 25 w 71"/>
                      <a:gd name="T33" fmla="*/ 17 h 21"/>
                      <a:gd name="T34" fmla="*/ 30 w 71"/>
                      <a:gd name="T35" fmla="*/ 21 h 21"/>
                      <a:gd name="T36" fmla="*/ 35 w 71"/>
                      <a:gd name="T37" fmla="*/ 21 h 21"/>
                      <a:gd name="T38" fmla="*/ 49 w 71"/>
                      <a:gd name="T39" fmla="*/ 21 h 21"/>
                      <a:gd name="T40" fmla="*/ 59 w 71"/>
                      <a:gd name="T41" fmla="*/ 17 h 21"/>
                      <a:gd name="T42" fmla="*/ 68 w 71"/>
                      <a:gd name="T43" fmla="*/ 14 h 21"/>
                      <a:gd name="T44" fmla="*/ 68 w 71"/>
                      <a:gd name="T45" fmla="*/ 14 h 21"/>
                      <a:gd name="T46" fmla="*/ 71 w 71"/>
                      <a:gd name="T47" fmla="*/ 9 h 21"/>
                      <a:gd name="T48" fmla="*/ 71 w 71"/>
                      <a:gd name="T49" fmla="*/ 4 h 21"/>
                      <a:gd name="T50" fmla="*/ 69 w 71"/>
                      <a:gd name="T51" fmla="*/ 2 h 21"/>
                      <a:gd name="T52" fmla="*/ 68 w 71"/>
                      <a:gd name="T53" fmla="*/ 0 h 21"/>
                      <a:gd name="T54" fmla="*/ 64 w 71"/>
                      <a:gd name="T55" fmla="*/ 0 h 21"/>
                      <a:gd name="T56" fmla="*/ 59 w 71"/>
                      <a:gd name="T57" fmla="*/ 0 h 21"/>
                      <a:gd name="T58" fmla="*/ 59 w 71"/>
                      <a:gd name="T59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71" h="21">
                        <a:moveTo>
                          <a:pt x="59" y="0"/>
                        </a:moveTo>
                        <a:lnTo>
                          <a:pt x="59" y="0"/>
                        </a:lnTo>
                        <a:lnTo>
                          <a:pt x="39" y="4"/>
                        </a:lnTo>
                        <a:lnTo>
                          <a:pt x="27" y="4"/>
                        </a:lnTo>
                        <a:lnTo>
                          <a:pt x="18" y="2"/>
                        </a:lnTo>
                        <a:lnTo>
                          <a:pt x="18" y="2"/>
                        </a:lnTo>
                        <a:lnTo>
                          <a:pt x="10" y="0"/>
                        </a:lnTo>
                        <a:lnTo>
                          <a:pt x="3" y="0"/>
                        </a:lnTo>
                        <a:lnTo>
                          <a:pt x="0" y="2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0" y="7"/>
                        </a:lnTo>
                        <a:lnTo>
                          <a:pt x="1" y="11"/>
                        </a:lnTo>
                        <a:lnTo>
                          <a:pt x="8" y="12"/>
                        </a:lnTo>
                        <a:lnTo>
                          <a:pt x="17" y="14"/>
                        </a:lnTo>
                        <a:lnTo>
                          <a:pt x="25" y="17"/>
                        </a:lnTo>
                        <a:lnTo>
                          <a:pt x="25" y="17"/>
                        </a:lnTo>
                        <a:lnTo>
                          <a:pt x="30" y="21"/>
                        </a:lnTo>
                        <a:lnTo>
                          <a:pt x="35" y="21"/>
                        </a:lnTo>
                        <a:lnTo>
                          <a:pt x="49" y="21"/>
                        </a:lnTo>
                        <a:lnTo>
                          <a:pt x="59" y="17"/>
                        </a:lnTo>
                        <a:lnTo>
                          <a:pt x="68" y="14"/>
                        </a:lnTo>
                        <a:lnTo>
                          <a:pt x="68" y="14"/>
                        </a:lnTo>
                        <a:lnTo>
                          <a:pt x="71" y="9"/>
                        </a:lnTo>
                        <a:lnTo>
                          <a:pt x="71" y="4"/>
                        </a:lnTo>
                        <a:lnTo>
                          <a:pt x="69" y="2"/>
                        </a:lnTo>
                        <a:lnTo>
                          <a:pt x="68" y="0"/>
                        </a:lnTo>
                        <a:lnTo>
                          <a:pt x="64" y="0"/>
                        </a:lnTo>
                        <a:lnTo>
                          <a:pt x="59" y="0"/>
                        </a:lnTo>
                        <a:lnTo>
                          <a:pt x="59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6" name="Freeform 113">
                    <a:extLst>
                      <a:ext uri="{FF2B5EF4-FFF2-40B4-BE49-F238E27FC236}">
                        <a16:creationId xmlns:a16="http://schemas.microsoft.com/office/drawing/2014/main" id="{1D4FC88A-17F4-4C0E-9DC4-5F39AA4488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35016" y="5229236"/>
                    <a:ext cx="75066" cy="62557"/>
                  </a:xfrm>
                  <a:custGeom>
                    <a:avLst/>
                    <a:gdLst>
                      <a:gd name="T0" fmla="*/ 5 w 36"/>
                      <a:gd name="T1" fmla="*/ 0 h 30"/>
                      <a:gd name="T2" fmla="*/ 5 w 36"/>
                      <a:gd name="T3" fmla="*/ 0 h 30"/>
                      <a:gd name="T4" fmla="*/ 2 w 36"/>
                      <a:gd name="T5" fmla="*/ 0 h 30"/>
                      <a:gd name="T6" fmla="*/ 0 w 36"/>
                      <a:gd name="T7" fmla="*/ 2 h 30"/>
                      <a:gd name="T8" fmla="*/ 0 w 36"/>
                      <a:gd name="T9" fmla="*/ 7 h 30"/>
                      <a:gd name="T10" fmla="*/ 2 w 36"/>
                      <a:gd name="T11" fmla="*/ 12 h 30"/>
                      <a:gd name="T12" fmla="*/ 7 w 36"/>
                      <a:gd name="T13" fmla="*/ 22 h 30"/>
                      <a:gd name="T14" fmla="*/ 10 w 36"/>
                      <a:gd name="T15" fmla="*/ 25 h 30"/>
                      <a:gd name="T16" fmla="*/ 10 w 36"/>
                      <a:gd name="T17" fmla="*/ 25 h 30"/>
                      <a:gd name="T18" fmla="*/ 12 w 36"/>
                      <a:gd name="T19" fmla="*/ 29 h 30"/>
                      <a:gd name="T20" fmla="*/ 17 w 36"/>
                      <a:gd name="T21" fmla="*/ 30 h 30"/>
                      <a:gd name="T22" fmla="*/ 22 w 36"/>
                      <a:gd name="T23" fmla="*/ 30 h 30"/>
                      <a:gd name="T24" fmla="*/ 32 w 36"/>
                      <a:gd name="T25" fmla="*/ 25 h 30"/>
                      <a:gd name="T26" fmla="*/ 32 w 36"/>
                      <a:gd name="T27" fmla="*/ 25 h 30"/>
                      <a:gd name="T28" fmla="*/ 36 w 36"/>
                      <a:gd name="T29" fmla="*/ 22 h 30"/>
                      <a:gd name="T30" fmla="*/ 36 w 36"/>
                      <a:gd name="T31" fmla="*/ 19 h 30"/>
                      <a:gd name="T32" fmla="*/ 34 w 36"/>
                      <a:gd name="T33" fmla="*/ 15 h 30"/>
                      <a:gd name="T34" fmla="*/ 29 w 36"/>
                      <a:gd name="T35" fmla="*/ 12 h 30"/>
                      <a:gd name="T36" fmla="*/ 17 w 36"/>
                      <a:gd name="T37" fmla="*/ 5 h 30"/>
                      <a:gd name="T38" fmla="*/ 5 w 36"/>
                      <a:gd name="T39" fmla="*/ 0 h 30"/>
                      <a:gd name="T40" fmla="*/ 5 w 36"/>
                      <a:gd name="T41" fmla="*/ 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36" h="30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0" y="7"/>
                        </a:lnTo>
                        <a:lnTo>
                          <a:pt x="2" y="12"/>
                        </a:lnTo>
                        <a:lnTo>
                          <a:pt x="7" y="22"/>
                        </a:lnTo>
                        <a:lnTo>
                          <a:pt x="10" y="25"/>
                        </a:lnTo>
                        <a:lnTo>
                          <a:pt x="10" y="25"/>
                        </a:lnTo>
                        <a:lnTo>
                          <a:pt x="12" y="29"/>
                        </a:lnTo>
                        <a:lnTo>
                          <a:pt x="17" y="30"/>
                        </a:lnTo>
                        <a:lnTo>
                          <a:pt x="22" y="30"/>
                        </a:lnTo>
                        <a:lnTo>
                          <a:pt x="32" y="25"/>
                        </a:lnTo>
                        <a:lnTo>
                          <a:pt x="32" y="25"/>
                        </a:lnTo>
                        <a:lnTo>
                          <a:pt x="36" y="22"/>
                        </a:lnTo>
                        <a:lnTo>
                          <a:pt x="36" y="19"/>
                        </a:lnTo>
                        <a:lnTo>
                          <a:pt x="34" y="15"/>
                        </a:lnTo>
                        <a:lnTo>
                          <a:pt x="29" y="12"/>
                        </a:lnTo>
                        <a:lnTo>
                          <a:pt x="17" y="5"/>
                        </a:lnTo>
                        <a:lnTo>
                          <a:pt x="5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7" name="Freeform 114">
                    <a:extLst>
                      <a:ext uri="{FF2B5EF4-FFF2-40B4-BE49-F238E27FC236}">
                        <a16:creationId xmlns:a16="http://schemas.microsoft.com/office/drawing/2014/main" id="{4DB3A51F-9EAF-4855-9414-EC4F43BDA5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26764" y="5200044"/>
                    <a:ext cx="196008" cy="125110"/>
                  </a:xfrm>
                  <a:custGeom>
                    <a:avLst/>
                    <a:gdLst>
                      <a:gd name="T0" fmla="*/ 82 w 94"/>
                      <a:gd name="T1" fmla="*/ 29 h 60"/>
                      <a:gd name="T2" fmla="*/ 82 w 94"/>
                      <a:gd name="T3" fmla="*/ 29 h 60"/>
                      <a:gd name="T4" fmla="*/ 61 w 94"/>
                      <a:gd name="T5" fmla="*/ 21 h 60"/>
                      <a:gd name="T6" fmla="*/ 46 w 94"/>
                      <a:gd name="T7" fmla="*/ 14 h 60"/>
                      <a:gd name="T8" fmla="*/ 34 w 94"/>
                      <a:gd name="T9" fmla="*/ 9 h 60"/>
                      <a:gd name="T10" fmla="*/ 29 w 94"/>
                      <a:gd name="T11" fmla="*/ 7 h 60"/>
                      <a:gd name="T12" fmla="*/ 27 w 94"/>
                      <a:gd name="T13" fmla="*/ 4 h 60"/>
                      <a:gd name="T14" fmla="*/ 27 w 94"/>
                      <a:gd name="T15" fmla="*/ 4 h 60"/>
                      <a:gd name="T16" fmla="*/ 22 w 94"/>
                      <a:gd name="T17" fmla="*/ 0 h 60"/>
                      <a:gd name="T18" fmla="*/ 16 w 94"/>
                      <a:gd name="T19" fmla="*/ 0 h 60"/>
                      <a:gd name="T20" fmla="*/ 10 w 94"/>
                      <a:gd name="T21" fmla="*/ 0 h 60"/>
                      <a:gd name="T22" fmla="*/ 5 w 94"/>
                      <a:gd name="T23" fmla="*/ 4 h 60"/>
                      <a:gd name="T24" fmla="*/ 5 w 94"/>
                      <a:gd name="T25" fmla="*/ 4 h 60"/>
                      <a:gd name="T26" fmla="*/ 0 w 94"/>
                      <a:gd name="T27" fmla="*/ 12 h 60"/>
                      <a:gd name="T28" fmla="*/ 0 w 94"/>
                      <a:gd name="T29" fmla="*/ 16 h 60"/>
                      <a:gd name="T30" fmla="*/ 2 w 94"/>
                      <a:gd name="T31" fmla="*/ 17 h 60"/>
                      <a:gd name="T32" fmla="*/ 2 w 94"/>
                      <a:gd name="T33" fmla="*/ 17 h 60"/>
                      <a:gd name="T34" fmla="*/ 12 w 94"/>
                      <a:gd name="T35" fmla="*/ 26 h 60"/>
                      <a:gd name="T36" fmla="*/ 21 w 94"/>
                      <a:gd name="T37" fmla="*/ 36 h 60"/>
                      <a:gd name="T38" fmla="*/ 27 w 94"/>
                      <a:gd name="T39" fmla="*/ 48 h 60"/>
                      <a:gd name="T40" fmla="*/ 27 w 94"/>
                      <a:gd name="T41" fmla="*/ 48 h 60"/>
                      <a:gd name="T42" fmla="*/ 31 w 94"/>
                      <a:gd name="T43" fmla="*/ 55 h 60"/>
                      <a:gd name="T44" fmla="*/ 36 w 94"/>
                      <a:gd name="T45" fmla="*/ 58 h 60"/>
                      <a:gd name="T46" fmla="*/ 41 w 94"/>
                      <a:gd name="T47" fmla="*/ 60 h 60"/>
                      <a:gd name="T48" fmla="*/ 48 w 94"/>
                      <a:gd name="T49" fmla="*/ 60 h 60"/>
                      <a:gd name="T50" fmla="*/ 60 w 94"/>
                      <a:gd name="T51" fmla="*/ 60 h 60"/>
                      <a:gd name="T52" fmla="*/ 68 w 94"/>
                      <a:gd name="T53" fmla="*/ 58 h 60"/>
                      <a:gd name="T54" fmla="*/ 68 w 94"/>
                      <a:gd name="T55" fmla="*/ 58 h 60"/>
                      <a:gd name="T56" fmla="*/ 78 w 94"/>
                      <a:gd name="T57" fmla="*/ 55 h 60"/>
                      <a:gd name="T58" fmla="*/ 83 w 94"/>
                      <a:gd name="T59" fmla="*/ 51 h 60"/>
                      <a:gd name="T60" fmla="*/ 89 w 94"/>
                      <a:gd name="T61" fmla="*/ 48 h 60"/>
                      <a:gd name="T62" fmla="*/ 92 w 94"/>
                      <a:gd name="T63" fmla="*/ 43 h 60"/>
                      <a:gd name="T64" fmla="*/ 94 w 94"/>
                      <a:gd name="T65" fmla="*/ 39 h 60"/>
                      <a:gd name="T66" fmla="*/ 90 w 94"/>
                      <a:gd name="T67" fmla="*/ 34 h 60"/>
                      <a:gd name="T68" fmla="*/ 82 w 94"/>
                      <a:gd name="T69" fmla="*/ 29 h 60"/>
                      <a:gd name="T70" fmla="*/ 82 w 94"/>
                      <a:gd name="T71" fmla="*/ 29 h 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94" h="60">
                        <a:moveTo>
                          <a:pt x="82" y="29"/>
                        </a:moveTo>
                        <a:lnTo>
                          <a:pt x="82" y="29"/>
                        </a:lnTo>
                        <a:lnTo>
                          <a:pt x="61" y="21"/>
                        </a:lnTo>
                        <a:lnTo>
                          <a:pt x="46" y="14"/>
                        </a:lnTo>
                        <a:lnTo>
                          <a:pt x="34" y="9"/>
                        </a:lnTo>
                        <a:lnTo>
                          <a:pt x="29" y="7"/>
                        </a:lnTo>
                        <a:lnTo>
                          <a:pt x="27" y="4"/>
                        </a:lnTo>
                        <a:lnTo>
                          <a:pt x="27" y="4"/>
                        </a:lnTo>
                        <a:lnTo>
                          <a:pt x="22" y="0"/>
                        </a:lnTo>
                        <a:lnTo>
                          <a:pt x="16" y="0"/>
                        </a:lnTo>
                        <a:lnTo>
                          <a:pt x="10" y="0"/>
                        </a:lnTo>
                        <a:lnTo>
                          <a:pt x="5" y="4"/>
                        </a:lnTo>
                        <a:lnTo>
                          <a:pt x="5" y="4"/>
                        </a:lnTo>
                        <a:lnTo>
                          <a:pt x="0" y="12"/>
                        </a:lnTo>
                        <a:lnTo>
                          <a:pt x="0" y="16"/>
                        </a:lnTo>
                        <a:lnTo>
                          <a:pt x="2" y="17"/>
                        </a:lnTo>
                        <a:lnTo>
                          <a:pt x="2" y="17"/>
                        </a:lnTo>
                        <a:lnTo>
                          <a:pt x="12" y="26"/>
                        </a:lnTo>
                        <a:lnTo>
                          <a:pt x="21" y="36"/>
                        </a:lnTo>
                        <a:lnTo>
                          <a:pt x="27" y="48"/>
                        </a:lnTo>
                        <a:lnTo>
                          <a:pt x="27" y="48"/>
                        </a:lnTo>
                        <a:lnTo>
                          <a:pt x="31" y="55"/>
                        </a:lnTo>
                        <a:lnTo>
                          <a:pt x="36" y="58"/>
                        </a:lnTo>
                        <a:lnTo>
                          <a:pt x="41" y="60"/>
                        </a:lnTo>
                        <a:lnTo>
                          <a:pt x="48" y="60"/>
                        </a:lnTo>
                        <a:lnTo>
                          <a:pt x="60" y="60"/>
                        </a:lnTo>
                        <a:lnTo>
                          <a:pt x="68" y="58"/>
                        </a:lnTo>
                        <a:lnTo>
                          <a:pt x="68" y="58"/>
                        </a:lnTo>
                        <a:lnTo>
                          <a:pt x="78" y="55"/>
                        </a:lnTo>
                        <a:lnTo>
                          <a:pt x="83" y="51"/>
                        </a:lnTo>
                        <a:lnTo>
                          <a:pt x="89" y="48"/>
                        </a:lnTo>
                        <a:lnTo>
                          <a:pt x="92" y="43"/>
                        </a:lnTo>
                        <a:lnTo>
                          <a:pt x="94" y="39"/>
                        </a:lnTo>
                        <a:lnTo>
                          <a:pt x="90" y="34"/>
                        </a:lnTo>
                        <a:lnTo>
                          <a:pt x="82" y="29"/>
                        </a:lnTo>
                        <a:lnTo>
                          <a:pt x="82" y="2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8" name="Freeform 115">
                    <a:extLst>
                      <a:ext uri="{FF2B5EF4-FFF2-40B4-BE49-F238E27FC236}">
                        <a16:creationId xmlns:a16="http://schemas.microsoft.com/office/drawing/2014/main" id="{99E5FAA6-C882-4E4A-B2E5-BAF8D50626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04004" y="5406476"/>
                    <a:ext cx="319033" cy="356567"/>
                  </a:xfrm>
                  <a:custGeom>
                    <a:avLst/>
                    <a:gdLst>
                      <a:gd name="T0" fmla="*/ 146 w 153"/>
                      <a:gd name="T1" fmla="*/ 86 h 171"/>
                      <a:gd name="T2" fmla="*/ 134 w 153"/>
                      <a:gd name="T3" fmla="*/ 80 h 171"/>
                      <a:gd name="T4" fmla="*/ 127 w 153"/>
                      <a:gd name="T5" fmla="*/ 64 h 171"/>
                      <a:gd name="T6" fmla="*/ 126 w 153"/>
                      <a:gd name="T7" fmla="*/ 57 h 171"/>
                      <a:gd name="T8" fmla="*/ 110 w 153"/>
                      <a:gd name="T9" fmla="*/ 41 h 171"/>
                      <a:gd name="T10" fmla="*/ 90 w 153"/>
                      <a:gd name="T11" fmla="*/ 27 h 171"/>
                      <a:gd name="T12" fmla="*/ 75 w 153"/>
                      <a:gd name="T13" fmla="*/ 18 h 171"/>
                      <a:gd name="T14" fmla="*/ 41 w 153"/>
                      <a:gd name="T15" fmla="*/ 1 h 171"/>
                      <a:gd name="T16" fmla="*/ 27 w 153"/>
                      <a:gd name="T17" fmla="*/ 0 h 171"/>
                      <a:gd name="T18" fmla="*/ 21 w 153"/>
                      <a:gd name="T19" fmla="*/ 1 h 171"/>
                      <a:gd name="T20" fmla="*/ 19 w 153"/>
                      <a:gd name="T21" fmla="*/ 8 h 171"/>
                      <a:gd name="T22" fmla="*/ 22 w 153"/>
                      <a:gd name="T23" fmla="*/ 10 h 171"/>
                      <a:gd name="T24" fmla="*/ 27 w 153"/>
                      <a:gd name="T25" fmla="*/ 24 h 171"/>
                      <a:gd name="T26" fmla="*/ 24 w 153"/>
                      <a:gd name="T27" fmla="*/ 35 h 171"/>
                      <a:gd name="T28" fmla="*/ 19 w 153"/>
                      <a:gd name="T29" fmla="*/ 41 h 171"/>
                      <a:gd name="T30" fmla="*/ 4 w 153"/>
                      <a:gd name="T31" fmla="*/ 56 h 171"/>
                      <a:gd name="T32" fmla="*/ 0 w 153"/>
                      <a:gd name="T33" fmla="*/ 64 h 171"/>
                      <a:gd name="T34" fmla="*/ 4 w 153"/>
                      <a:gd name="T35" fmla="*/ 73 h 171"/>
                      <a:gd name="T36" fmla="*/ 9 w 153"/>
                      <a:gd name="T37" fmla="*/ 78 h 171"/>
                      <a:gd name="T38" fmla="*/ 19 w 153"/>
                      <a:gd name="T39" fmla="*/ 100 h 171"/>
                      <a:gd name="T40" fmla="*/ 19 w 153"/>
                      <a:gd name="T41" fmla="*/ 117 h 171"/>
                      <a:gd name="T42" fmla="*/ 17 w 153"/>
                      <a:gd name="T43" fmla="*/ 129 h 171"/>
                      <a:gd name="T44" fmla="*/ 22 w 153"/>
                      <a:gd name="T45" fmla="*/ 159 h 171"/>
                      <a:gd name="T46" fmla="*/ 27 w 153"/>
                      <a:gd name="T47" fmla="*/ 168 h 171"/>
                      <a:gd name="T48" fmla="*/ 34 w 153"/>
                      <a:gd name="T49" fmla="*/ 170 h 171"/>
                      <a:gd name="T50" fmla="*/ 49 w 153"/>
                      <a:gd name="T51" fmla="*/ 170 h 171"/>
                      <a:gd name="T52" fmla="*/ 56 w 153"/>
                      <a:gd name="T53" fmla="*/ 164 h 171"/>
                      <a:gd name="T54" fmla="*/ 63 w 153"/>
                      <a:gd name="T55" fmla="*/ 154 h 171"/>
                      <a:gd name="T56" fmla="*/ 82 w 153"/>
                      <a:gd name="T57" fmla="*/ 136 h 171"/>
                      <a:gd name="T58" fmla="*/ 95 w 153"/>
                      <a:gd name="T59" fmla="*/ 129 h 171"/>
                      <a:gd name="T60" fmla="*/ 104 w 153"/>
                      <a:gd name="T61" fmla="*/ 127 h 171"/>
                      <a:gd name="T62" fmla="*/ 116 w 153"/>
                      <a:gd name="T63" fmla="*/ 129 h 171"/>
                      <a:gd name="T64" fmla="*/ 133 w 153"/>
                      <a:gd name="T65" fmla="*/ 120 h 171"/>
                      <a:gd name="T66" fmla="*/ 136 w 153"/>
                      <a:gd name="T67" fmla="*/ 117 h 171"/>
                      <a:gd name="T68" fmla="*/ 149 w 153"/>
                      <a:gd name="T69" fmla="*/ 105 h 171"/>
                      <a:gd name="T70" fmla="*/ 153 w 153"/>
                      <a:gd name="T71" fmla="*/ 95 h 171"/>
                      <a:gd name="T72" fmla="*/ 146 w 153"/>
                      <a:gd name="T73" fmla="*/ 86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53" h="171">
                        <a:moveTo>
                          <a:pt x="146" y="86"/>
                        </a:moveTo>
                        <a:lnTo>
                          <a:pt x="146" y="86"/>
                        </a:lnTo>
                        <a:lnTo>
                          <a:pt x="139" y="83"/>
                        </a:lnTo>
                        <a:lnTo>
                          <a:pt x="134" y="80"/>
                        </a:lnTo>
                        <a:lnTo>
                          <a:pt x="129" y="71"/>
                        </a:lnTo>
                        <a:lnTo>
                          <a:pt x="127" y="64"/>
                        </a:lnTo>
                        <a:lnTo>
                          <a:pt x="126" y="57"/>
                        </a:lnTo>
                        <a:lnTo>
                          <a:pt x="126" y="57"/>
                        </a:lnTo>
                        <a:lnTo>
                          <a:pt x="119" y="51"/>
                        </a:lnTo>
                        <a:lnTo>
                          <a:pt x="110" y="41"/>
                        </a:lnTo>
                        <a:lnTo>
                          <a:pt x="100" y="32"/>
                        </a:lnTo>
                        <a:lnTo>
                          <a:pt x="90" y="27"/>
                        </a:lnTo>
                        <a:lnTo>
                          <a:pt x="90" y="27"/>
                        </a:lnTo>
                        <a:lnTo>
                          <a:pt x="75" y="18"/>
                        </a:lnTo>
                        <a:lnTo>
                          <a:pt x="53" y="7"/>
                        </a:lnTo>
                        <a:lnTo>
                          <a:pt x="41" y="1"/>
                        </a:lnTo>
                        <a:lnTo>
                          <a:pt x="31" y="0"/>
                        </a:lnTo>
                        <a:lnTo>
                          <a:pt x="27" y="0"/>
                        </a:lnTo>
                        <a:lnTo>
                          <a:pt x="22" y="0"/>
                        </a:lnTo>
                        <a:lnTo>
                          <a:pt x="21" y="1"/>
                        </a:lnTo>
                        <a:lnTo>
                          <a:pt x="19" y="5"/>
                        </a:lnTo>
                        <a:lnTo>
                          <a:pt x="19" y="8"/>
                        </a:lnTo>
                        <a:lnTo>
                          <a:pt x="19" y="8"/>
                        </a:lnTo>
                        <a:lnTo>
                          <a:pt x="22" y="10"/>
                        </a:lnTo>
                        <a:lnTo>
                          <a:pt x="26" y="18"/>
                        </a:lnTo>
                        <a:lnTo>
                          <a:pt x="27" y="24"/>
                        </a:lnTo>
                        <a:lnTo>
                          <a:pt x="27" y="29"/>
                        </a:lnTo>
                        <a:lnTo>
                          <a:pt x="24" y="35"/>
                        </a:lnTo>
                        <a:lnTo>
                          <a:pt x="19" y="41"/>
                        </a:lnTo>
                        <a:lnTo>
                          <a:pt x="19" y="41"/>
                        </a:lnTo>
                        <a:lnTo>
                          <a:pt x="7" y="51"/>
                        </a:lnTo>
                        <a:lnTo>
                          <a:pt x="4" y="56"/>
                        </a:lnTo>
                        <a:lnTo>
                          <a:pt x="2" y="59"/>
                        </a:lnTo>
                        <a:lnTo>
                          <a:pt x="0" y="64"/>
                        </a:lnTo>
                        <a:lnTo>
                          <a:pt x="2" y="68"/>
                        </a:lnTo>
                        <a:lnTo>
                          <a:pt x="4" y="73"/>
                        </a:lnTo>
                        <a:lnTo>
                          <a:pt x="9" y="78"/>
                        </a:lnTo>
                        <a:lnTo>
                          <a:pt x="9" y="78"/>
                        </a:lnTo>
                        <a:lnTo>
                          <a:pt x="15" y="90"/>
                        </a:lnTo>
                        <a:lnTo>
                          <a:pt x="19" y="100"/>
                        </a:lnTo>
                        <a:lnTo>
                          <a:pt x="19" y="108"/>
                        </a:lnTo>
                        <a:lnTo>
                          <a:pt x="19" y="117"/>
                        </a:lnTo>
                        <a:lnTo>
                          <a:pt x="19" y="117"/>
                        </a:lnTo>
                        <a:lnTo>
                          <a:pt x="17" y="129"/>
                        </a:lnTo>
                        <a:lnTo>
                          <a:pt x="19" y="144"/>
                        </a:lnTo>
                        <a:lnTo>
                          <a:pt x="22" y="159"/>
                        </a:lnTo>
                        <a:lnTo>
                          <a:pt x="24" y="164"/>
                        </a:lnTo>
                        <a:lnTo>
                          <a:pt x="27" y="168"/>
                        </a:lnTo>
                        <a:lnTo>
                          <a:pt x="27" y="168"/>
                        </a:lnTo>
                        <a:lnTo>
                          <a:pt x="34" y="170"/>
                        </a:lnTo>
                        <a:lnTo>
                          <a:pt x="43" y="171"/>
                        </a:lnTo>
                        <a:lnTo>
                          <a:pt x="49" y="170"/>
                        </a:lnTo>
                        <a:lnTo>
                          <a:pt x="53" y="168"/>
                        </a:lnTo>
                        <a:lnTo>
                          <a:pt x="56" y="164"/>
                        </a:lnTo>
                        <a:lnTo>
                          <a:pt x="56" y="164"/>
                        </a:lnTo>
                        <a:lnTo>
                          <a:pt x="63" y="154"/>
                        </a:lnTo>
                        <a:lnTo>
                          <a:pt x="75" y="141"/>
                        </a:lnTo>
                        <a:lnTo>
                          <a:pt x="82" y="136"/>
                        </a:lnTo>
                        <a:lnTo>
                          <a:pt x="88" y="130"/>
                        </a:lnTo>
                        <a:lnTo>
                          <a:pt x="95" y="129"/>
                        </a:lnTo>
                        <a:lnTo>
                          <a:pt x="104" y="127"/>
                        </a:lnTo>
                        <a:lnTo>
                          <a:pt x="104" y="127"/>
                        </a:lnTo>
                        <a:lnTo>
                          <a:pt x="110" y="129"/>
                        </a:lnTo>
                        <a:lnTo>
                          <a:pt x="116" y="129"/>
                        </a:lnTo>
                        <a:lnTo>
                          <a:pt x="126" y="124"/>
                        </a:lnTo>
                        <a:lnTo>
                          <a:pt x="133" y="120"/>
                        </a:lnTo>
                        <a:lnTo>
                          <a:pt x="136" y="117"/>
                        </a:lnTo>
                        <a:lnTo>
                          <a:pt x="136" y="117"/>
                        </a:lnTo>
                        <a:lnTo>
                          <a:pt x="141" y="113"/>
                        </a:lnTo>
                        <a:lnTo>
                          <a:pt x="149" y="105"/>
                        </a:lnTo>
                        <a:lnTo>
                          <a:pt x="151" y="100"/>
                        </a:lnTo>
                        <a:lnTo>
                          <a:pt x="153" y="95"/>
                        </a:lnTo>
                        <a:lnTo>
                          <a:pt x="151" y="90"/>
                        </a:lnTo>
                        <a:lnTo>
                          <a:pt x="146" y="86"/>
                        </a:lnTo>
                        <a:lnTo>
                          <a:pt x="146" y="8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  <p:sp>
                <p:nvSpPr>
                  <p:cNvPr id="189" name="Freeform 116">
                    <a:extLst>
                      <a:ext uri="{FF2B5EF4-FFF2-40B4-BE49-F238E27FC236}">
                        <a16:creationId xmlns:a16="http://schemas.microsoft.com/office/drawing/2014/main" id="{BFD7B8AC-09EF-49E5-8BCC-577A9B1A69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098949" y="2806990"/>
                    <a:ext cx="62557" cy="47960"/>
                  </a:xfrm>
                  <a:custGeom>
                    <a:avLst/>
                    <a:gdLst>
                      <a:gd name="T0" fmla="*/ 30 w 30"/>
                      <a:gd name="T1" fmla="*/ 13 h 23"/>
                      <a:gd name="T2" fmla="*/ 23 w 30"/>
                      <a:gd name="T3" fmla="*/ 23 h 23"/>
                      <a:gd name="T4" fmla="*/ 23 w 30"/>
                      <a:gd name="T5" fmla="*/ 23 h 23"/>
                      <a:gd name="T6" fmla="*/ 22 w 30"/>
                      <a:gd name="T7" fmla="*/ 22 h 23"/>
                      <a:gd name="T8" fmla="*/ 22 w 30"/>
                      <a:gd name="T9" fmla="*/ 22 h 23"/>
                      <a:gd name="T10" fmla="*/ 15 w 30"/>
                      <a:gd name="T11" fmla="*/ 20 h 23"/>
                      <a:gd name="T12" fmla="*/ 15 w 30"/>
                      <a:gd name="T13" fmla="*/ 20 h 23"/>
                      <a:gd name="T14" fmla="*/ 10 w 30"/>
                      <a:gd name="T15" fmla="*/ 15 h 23"/>
                      <a:gd name="T16" fmla="*/ 8 w 30"/>
                      <a:gd name="T17" fmla="*/ 13 h 23"/>
                      <a:gd name="T18" fmla="*/ 5 w 30"/>
                      <a:gd name="T19" fmla="*/ 12 h 23"/>
                      <a:gd name="T20" fmla="*/ 5 w 30"/>
                      <a:gd name="T21" fmla="*/ 12 h 23"/>
                      <a:gd name="T22" fmla="*/ 1 w 30"/>
                      <a:gd name="T23" fmla="*/ 12 h 23"/>
                      <a:gd name="T24" fmla="*/ 1 w 30"/>
                      <a:gd name="T25" fmla="*/ 12 h 23"/>
                      <a:gd name="T26" fmla="*/ 0 w 30"/>
                      <a:gd name="T27" fmla="*/ 10 h 23"/>
                      <a:gd name="T28" fmla="*/ 6 w 30"/>
                      <a:gd name="T29" fmla="*/ 0 h 23"/>
                      <a:gd name="T30" fmla="*/ 30 w 30"/>
                      <a:gd name="T31" fmla="*/ 13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30" h="23">
                        <a:moveTo>
                          <a:pt x="30" y="13"/>
                        </a:moveTo>
                        <a:lnTo>
                          <a:pt x="23" y="23"/>
                        </a:lnTo>
                        <a:lnTo>
                          <a:pt x="23" y="23"/>
                        </a:lnTo>
                        <a:lnTo>
                          <a:pt x="22" y="22"/>
                        </a:lnTo>
                        <a:lnTo>
                          <a:pt x="22" y="22"/>
                        </a:lnTo>
                        <a:lnTo>
                          <a:pt x="15" y="20"/>
                        </a:lnTo>
                        <a:lnTo>
                          <a:pt x="15" y="20"/>
                        </a:lnTo>
                        <a:lnTo>
                          <a:pt x="10" y="15"/>
                        </a:lnTo>
                        <a:lnTo>
                          <a:pt x="8" y="13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1" y="12"/>
                        </a:lnTo>
                        <a:lnTo>
                          <a:pt x="1" y="12"/>
                        </a:lnTo>
                        <a:lnTo>
                          <a:pt x="0" y="10"/>
                        </a:lnTo>
                        <a:lnTo>
                          <a:pt x="6" y="0"/>
                        </a:lnTo>
                        <a:lnTo>
                          <a:pt x="30" y="1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57189">
                      <a:defRPr/>
                    </a:pPr>
                    <a:endParaRPr lang="en-US">
                      <a:solidFill>
                        <a:srgbClr val="67757D"/>
                      </a:solidFill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D8CCFB-8A4F-4FCB-ABA0-81A07747BEEA}"/>
                </a:ext>
              </a:extLst>
            </p:cNvPr>
            <p:cNvSpPr/>
            <p:nvPr/>
          </p:nvSpPr>
          <p:spPr>
            <a:xfrm>
              <a:off x="5113410" y="242462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A0B433-02AA-442F-804A-21655376261C}"/>
                </a:ext>
              </a:extLst>
            </p:cNvPr>
            <p:cNvSpPr/>
            <p:nvPr/>
          </p:nvSpPr>
          <p:spPr>
            <a:xfrm>
              <a:off x="4960103" y="2228396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4D088D-AF2C-41C2-A330-C152B0E3895F}"/>
                </a:ext>
              </a:extLst>
            </p:cNvPr>
            <p:cNvSpPr/>
            <p:nvPr/>
          </p:nvSpPr>
          <p:spPr>
            <a:xfrm>
              <a:off x="6310683" y="178229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4E2E59-3712-433E-BC68-C2FE20D981AE}"/>
                </a:ext>
              </a:extLst>
            </p:cNvPr>
            <p:cNvSpPr/>
            <p:nvPr/>
          </p:nvSpPr>
          <p:spPr>
            <a:xfrm>
              <a:off x="6350636" y="170132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DA76E05-6A09-4656-9D92-63A258C6EDB4}"/>
                </a:ext>
              </a:extLst>
            </p:cNvPr>
            <p:cNvSpPr/>
            <p:nvPr/>
          </p:nvSpPr>
          <p:spPr>
            <a:xfrm>
              <a:off x="6190235" y="183784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1511E11-1554-407F-8B97-C519265F7842}"/>
                </a:ext>
              </a:extLst>
            </p:cNvPr>
            <p:cNvSpPr/>
            <p:nvPr/>
          </p:nvSpPr>
          <p:spPr>
            <a:xfrm>
              <a:off x="5666852" y="2167383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65A8A56-D159-4820-9A1B-FB11864EBEF6}"/>
                </a:ext>
              </a:extLst>
            </p:cNvPr>
            <p:cNvSpPr/>
            <p:nvPr/>
          </p:nvSpPr>
          <p:spPr>
            <a:xfrm>
              <a:off x="5849685" y="2136943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AE76C49-D331-47DE-A684-8E900C6AD767}"/>
                </a:ext>
              </a:extLst>
            </p:cNvPr>
            <p:cNvSpPr/>
            <p:nvPr/>
          </p:nvSpPr>
          <p:spPr>
            <a:xfrm>
              <a:off x="6537640" y="2255926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F29DB7A-F65B-4B73-9A72-511DDB943552}"/>
                </a:ext>
              </a:extLst>
            </p:cNvPr>
            <p:cNvSpPr/>
            <p:nvPr/>
          </p:nvSpPr>
          <p:spPr>
            <a:xfrm>
              <a:off x="6747478" y="1972057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F67F703-CAFA-4DF1-902C-B84549791848}"/>
                </a:ext>
              </a:extLst>
            </p:cNvPr>
            <p:cNvSpPr/>
            <p:nvPr/>
          </p:nvSpPr>
          <p:spPr>
            <a:xfrm>
              <a:off x="6004167" y="2182822"/>
              <a:ext cx="158833" cy="1613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8E9129-69D4-4DCA-825A-1C1BF4C0465E}"/>
                </a:ext>
              </a:extLst>
            </p:cNvPr>
            <p:cNvSpPr/>
            <p:nvPr/>
          </p:nvSpPr>
          <p:spPr>
            <a:xfrm>
              <a:off x="5143108" y="226349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E4CF882-2EB8-4D7D-894A-3254DA119CBC}"/>
                </a:ext>
              </a:extLst>
            </p:cNvPr>
            <p:cNvSpPr/>
            <p:nvPr/>
          </p:nvSpPr>
          <p:spPr>
            <a:xfrm>
              <a:off x="5078201" y="2278131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CD892B-C92B-4FDD-8E6D-6F30ED1754FE}"/>
                </a:ext>
              </a:extLst>
            </p:cNvPr>
            <p:cNvSpPr/>
            <p:nvPr/>
          </p:nvSpPr>
          <p:spPr>
            <a:xfrm>
              <a:off x="5058417" y="214344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4E42197-969B-4417-8D43-8860D46CCB17}"/>
                </a:ext>
              </a:extLst>
            </p:cNvPr>
            <p:cNvSpPr/>
            <p:nvPr/>
          </p:nvSpPr>
          <p:spPr>
            <a:xfrm>
              <a:off x="5171081" y="1853998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25BA463-0265-46A7-96DC-8CA8421AAD6A}"/>
                </a:ext>
              </a:extLst>
            </p:cNvPr>
            <p:cNvSpPr/>
            <p:nvPr/>
          </p:nvSpPr>
          <p:spPr>
            <a:xfrm>
              <a:off x="4612591" y="174586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96F2ECA-55FF-4938-8BA9-152867D53FF0}"/>
                </a:ext>
              </a:extLst>
            </p:cNvPr>
            <p:cNvSpPr/>
            <p:nvPr/>
          </p:nvSpPr>
          <p:spPr>
            <a:xfrm>
              <a:off x="4716111" y="1846536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3E328DE-75D4-4563-9B09-050E6AC75BDF}"/>
                </a:ext>
              </a:extLst>
            </p:cNvPr>
            <p:cNvSpPr/>
            <p:nvPr/>
          </p:nvSpPr>
          <p:spPr>
            <a:xfrm>
              <a:off x="5383094" y="199514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A09F9DB-CE79-487D-8CA9-EC102900E914}"/>
                </a:ext>
              </a:extLst>
            </p:cNvPr>
            <p:cNvSpPr/>
            <p:nvPr/>
          </p:nvSpPr>
          <p:spPr>
            <a:xfrm>
              <a:off x="5391072" y="206558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5CB21A-74FA-492D-AFD2-7F998811013D}"/>
                </a:ext>
              </a:extLst>
            </p:cNvPr>
            <p:cNvSpPr/>
            <p:nvPr/>
          </p:nvSpPr>
          <p:spPr>
            <a:xfrm>
              <a:off x="5615741" y="2064477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572215-9CF8-442B-9344-525492D8F569}"/>
                </a:ext>
              </a:extLst>
            </p:cNvPr>
            <p:cNvSpPr/>
            <p:nvPr/>
          </p:nvSpPr>
          <p:spPr>
            <a:xfrm>
              <a:off x="6268004" y="253210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D3D8DC-5B80-4B31-978E-BD3B7DEEDF06}"/>
                </a:ext>
              </a:extLst>
            </p:cNvPr>
            <p:cNvSpPr/>
            <p:nvPr/>
          </p:nvSpPr>
          <p:spPr>
            <a:xfrm>
              <a:off x="6423050" y="263836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07DEF0C-4AF2-4375-9D73-2BB3F6B170AC}"/>
                </a:ext>
              </a:extLst>
            </p:cNvPr>
            <p:cNvSpPr/>
            <p:nvPr/>
          </p:nvSpPr>
          <p:spPr>
            <a:xfrm>
              <a:off x="4796050" y="2618110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D833289-B2E1-430C-92A6-75BA3762C194}"/>
                </a:ext>
              </a:extLst>
            </p:cNvPr>
            <p:cNvSpPr/>
            <p:nvPr/>
          </p:nvSpPr>
          <p:spPr>
            <a:xfrm>
              <a:off x="4392724" y="268740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AF0AF20-B199-41C4-B6C6-59D510BE397B}"/>
                </a:ext>
              </a:extLst>
            </p:cNvPr>
            <p:cNvSpPr/>
            <p:nvPr/>
          </p:nvSpPr>
          <p:spPr>
            <a:xfrm>
              <a:off x="4401016" y="2404288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EADE0AF-ADF4-4422-80FD-FB4A5EC0D669}"/>
                </a:ext>
              </a:extLst>
            </p:cNvPr>
            <p:cNvSpPr/>
            <p:nvPr/>
          </p:nvSpPr>
          <p:spPr>
            <a:xfrm>
              <a:off x="6360853" y="205776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AB61BDB-4E09-4C18-9961-929353A758DC}"/>
                </a:ext>
              </a:extLst>
            </p:cNvPr>
            <p:cNvSpPr/>
            <p:nvPr/>
          </p:nvSpPr>
          <p:spPr>
            <a:xfrm>
              <a:off x="6422345" y="219111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309136-2F02-4CC9-AC7E-FF6D635184ED}"/>
                </a:ext>
              </a:extLst>
            </p:cNvPr>
            <p:cNvSpPr/>
            <p:nvPr/>
          </p:nvSpPr>
          <p:spPr>
            <a:xfrm>
              <a:off x="6351427" y="223444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CB177B1-E5FF-4DAE-A87D-ACA3AE74B678}"/>
                </a:ext>
              </a:extLst>
            </p:cNvPr>
            <p:cNvSpPr/>
            <p:nvPr/>
          </p:nvSpPr>
          <p:spPr>
            <a:xfrm>
              <a:off x="2230599" y="1286086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89246CD-45F2-448A-AF17-34F5134C39F0}"/>
                </a:ext>
              </a:extLst>
            </p:cNvPr>
            <p:cNvSpPr/>
            <p:nvPr/>
          </p:nvSpPr>
          <p:spPr>
            <a:xfrm>
              <a:off x="4695920" y="307894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F03796-9370-4BBB-A8ED-2F356C3B93FA}"/>
                </a:ext>
              </a:extLst>
            </p:cNvPr>
            <p:cNvSpPr/>
            <p:nvPr/>
          </p:nvSpPr>
          <p:spPr>
            <a:xfrm>
              <a:off x="4967660" y="352884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A68F2E-E53E-45AC-B25D-7810E59E63FF}"/>
                </a:ext>
              </a:extLst>
            </p:cNvPr>
            <p:cNvSpPr/>
            <p:nvPr/>
          </p:nvSpPr>
          <p:spPr>
            <a:xfrm>
              <a:off x="5028730" y="3812591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AB86238-DDD2-48B5-894B-2C48B53DDBDA}"/>
                </a:ext>
              </a:extLst>
            </p:cNvPr>
            <p:cNvSpPr/>
            <p:nvPr/>
          </p:nvSpPr>
          <p:spPr>
            <a:xfrm>
              <a:off x="4937689" y="371822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9289C7-F64C-4579-AAB7-06C2F2EF3548}"/>
                </a:ext>
              </a:extLst>
            </p:cNvPr>
            <p:cNvSpPr/>
            <p:nvPr/>
          </p:nvSpPr>
          <p:spPr>
            <a:xfrm>
              <a:off x="5369504" y="315443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E322E3-9A70-40D0-890A-32B5A4745E12}"/>
                </a:ext>
              </a:extLst>
            </p:cNvPr>
            <p:cNvSpPr/>
            <p:nvPr/>
          </p:nvSpPr>
          <p:spPr>
            <a:xfrm>
              <a:off x="5617490" y="357065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16E6D8F-B93F-476E-854F-C502FDF0E228}"/>
                </a:ext>
              </a:extLst>
            </p:cNvPr>
            <p:cNvSpPr/>
            <p:nvPr/>
          </p:nvSpPr>
          <p:spPr>
            <a:xfrm>
              <a:off x="5964303" y="330062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38E386B-6C40-49D2-A628-3ABAC5C60008}"/>
                </a:ext>
              </a:extLst>
            </p:cNvPr>
            <p:cNvSpPr/>
            <p:nvPr/>
          </p:nvSpPr>
          <p:spPr>
            <a:xfrm>
              <a:off x="5884678" y="3450690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14CF918-C2D3-47BF-AAC1-5C1E3AF35B30}"/>
                </a:ext>
              </a:extLst>
            </p:cNvPr>
            <p:cNvSpPr/>
            <p:nvPr/>
          </p:nvSpPr>
          <p:spPr>
            <a:xfrm>
              <a:off x="5609493" y="2970178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1BD7566-2B78-4580-8DFD-621DEF6F69E6}"/>
                </a:ext>
              </a:extLst>
            </p:cNvPr>
            <p:cNvSpPr/>
            <p:nvPr/>
          </p:nvSpPr>
          <p:spPr>
            <a:xfrm>
              <a:off x="5574152" y="300500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985E39A-AC2A-485A-AD98-9382E7A639E1}"/>
                </a:ext>
              </a:extLst>
            </p:cNvPr>
            <p:cNvSpPr/>
            <p:nvPr/>
          </p:nvSpPr>
          <p:spPr>
            <a:xfrm>
              <a:off x="6042204" y="294839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19F9292-9E29-4752-957E-B6DCE112BB4A}"/>
                </a:ext>
              </a:extLst>
            </p:cNvPr>
            <p:cNvSpPr/>
            <p:nvPr/>
          </p:nvSpPr>
          <p:spPr>
            <a:xfrm>
              <a:off x="6231085" y="2899162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57AF93D-CBC5-46A1-BA66-5E6033F5A161}"/>
                </a:ext>
              </a:extLst>
            </p:cNvPr>
            <p:cNvSpPr/>
            <p:nvPr/>
          </p:nvSpPr>
          <p:spPr>
            <a:xfrm>
              <a:off x="6344351" y="3062161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09BA06F-7003-45E1-ACC8-45979F52930D}"/>
                </a:ext>
              </a:extLst>
            </p:cNvPr>
            <p:cNvSpPr/>
            <p:nvPr/>
          </p:nvSpPr>
          <p:spPr>
            <a:xfrm>
              <a:off x="6246800" y="399577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800D6CB-E264-4E5B-A4D4-D1C2CADB562A}"/>
                </a:ext>
              </a:extLst>
            </p:cNvPr>
            <p:cNvSpPr/>
            <p:nvPr/>
          </p:nvSpPr>
          <p:spPr>
            <a:xfrm>
              <a:off x="6289970" y="421351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2C4CF3-101D-4A05-BE6A-C92FC725E81F}"/>
                </a:ext>
              </a:extLst>
            </p:cNvPr>
            <p:cNvSpPr/>
            <p:nvPr/>
          </p:nvSpPr>
          <p:spPr>
            <a:xfrm>
              <a:off x="5899304" y="3076497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19792CD-582C-427B-8F20-75C8CA221D2F}"/>
                </a:ext>
              </a:extLst>
            </p:cNvPr>
            <p:cNvSpPr/>
            <p:nvPr/>
          </p:nvSpPr>
          <p:spPr>
            <a:xfrm>
              <a:off x="6006134" y="3133228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6C00BF2-DE78-4932-A540-404A94227BE4}"/>
                </a:ext>
              </a:extLst>
            </p:cNvPr>
            <p:cNvSpPr/>
            <p:nvPr/>
          </p:nvSpPr>
          <p:spPr>
            <a:xfrm>
              <a:off x="6068327" y="3033468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F9F023-087B-4C2B-A4D2-199BD123A8B4}"/>
                </a:ext>
              </a:extLst>
            </p:cNvPr>
            <p:cNvSpPr/>
            <p:nvPr/>
          </p:nvSpPr>
          <p:spPr>
            <a:xfrm>
              <a:off x="6131602" y="3097381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7BCF4F2-C489-4C2F-9A26-4A63ACFD0018}"/>
                </a:ext>
              </a:extLst>
            </p:cNvPr>
            <p:cNvSpPr/>
            <p:nvPr/>
          </p:nvSpPr>
          <p:spPr>
            <a:xfrm>
              <a:off x="4401016" y="394128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C35F40A-2B3D-453B-8C02-132D138C797F}"/>
                </a:ext>
              </a:extLst>
            </p:cNvPr>
            <p:cNvSpPr/>
            <p:nvPr/>
          </p:nvSpPr>
          <p:spPr>
            <a:xfrm>
              <a:off x="4223598" y="355255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C986A79-422F-4600-88E3-F93883EABB0D}"/>
                </a:ext>
              </a:extLst>
            </p:cNvPr>
            <p:cNvSpPr/>
            <p:nvPr/>
          </p:nvSpPr>
          <p:spPr>
            <a:xfrm>
              <a:off x="1719052" y="2785815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8B4BC15-90E9-41DE-B8E9-D7F19FC6FC70}"/>
                </a:ext>
              </a:extLst>
            </p:cNvPr>
            <p:cNvSpPr/>
            <p:nvPr/>
          </p:nvSpPr>
          <p:spPr>
            <a:xfrm>
              <a:off x="2527527" y="3178174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8D5E42F-CD25-45B3-BF8F-B451A2F91912}"/>
                </a:ext>
              </a:extLst>
            </p:cNvPr>
            <p:cNvSpPr/>
            <p:nvPr/>
          </p:nvSpPr>
          <p:spPr>
            <a:xfrm>
              <a:off x="6811804" y="1704103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11B25EA-8C80-492A-BADE-AA2DFF68C7ED}"/>
                </a:ext>
              </a:extLst>
            </p:cNvPr>
            <p:cNvSpPr/>
            <p:nvPr/>
          </p:nvSpPr>
          <p:spPr>
            <a:xfrm>
              <a:off x="6407721" y="2426081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B15092F-810B-45AB-B9DD-203F02DABDD7}"/>
                </a:ext>
              </a:extLst>
            </p:cNvPr>
            <p:cNvSpPr/>
            <p:nvPr/>
          </p:nvSpPr>
          <p:spPr>
            <a:xfrm>
              <a:off x="6556857" y="1971973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5F72081-1D70-4C2D-ADD1-8DB2CC5F8660}"/>
                </a:ext>
              </a:extLst>
            </p:cNvPr>
            <p:cNvSpPr/>
            <p:nvPr/>
          </p:nvSpPr>
          <p:spPr>
            <a:xfrm>
              <a:off x="5128868" y="2314659"/>
              <a:ext cx="152688" cy="142715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E3168E3-895E-42DA-B0FD-9606DEFAED6B}"/>
                </a:ext>
              </a:extLst>
            </p:cNvPr>
            <p:cNvSpPr txBox="1"/>
            <p:nvPr/>
          </p:nvSpPr>
          <p:spPr>
            <a:xfrm>
              <a:off x="6877079" y="3531382"/>
              <a:ext cx="1671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1200" b="1" dirty="0">
                  <a:solidFill>
                    <a:srgbClr val="67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</a:t>
              </a:r>
              <a:endParaRPr lang="en-US" sz="1200" b="1" dirty="0">
                <a:solidFill>
                  <a:srgbClr val="67757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defTabSz="457189">
                <a:defRPr/>
              </a:pPr>
              <a:endParaRPr lang="en-US" sz="1200" dirty="0">
                <a:solidFill>
                  <a:srgbClr val="6775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DFC8D8-95D2-47B6-A3B5-1AAA1DE465CE}"/>
                </a:ext>
              </a:extLst>
            </p:cNvPr>
            <p:cNvSpPr txBox="1"/>
            <p:nvPr/>
          </p:nvSpPr>
          <p:spPr>
            <a:xfrm>
              <a:off x="7078289" y="3871261"/>
              <a:ext cx="1274617" cy="759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>
                <a:defRPr/>
              </a:pPr>
              <a:r>
                <a:rPr lang="en-US" sz="1000" dirty="0">
                  <a:solidFill>
                    <a:srgbClr val="6775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power plant site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9D35306-B0D9-43C1-B8DC-3EAEDD97E29A}"/>
                </a:ext>
              </a:extLst>
            </p:cNvPr>
            <p:cNvSpPr/>
            <p:nvPr/>
          </p:nvSpPr>
          <p:spPr>
            <a:xfrm>
              <a:off x="6944044" y="3893091"/>
              <a:ext cx="166077" cy="174559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dirty="0">
                <a:solidFill>
                  <a:srgbClr val="67757D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3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AEFF3D-1D10-D34A-92FB-80055B948C56}"/>
              </a:ext>
            </a:extLst>
          </p:cNvPr>
          <p:cNvSpPr/>
          <p:nvPr/>
        </p:nvSpPr>
        <p:spPr>
          <a:xfrm>
            <a:off x="-12584" y="4660732"/>
            <a:ext cx="65119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Source: 	Emissions avoided are calculated using regional and national fossil fuel emissions rates from the </a:t>
            </a:r>
            <a:r>
              <a:rPr lang="en-US" sz="900" b="1" dirty="0">
                <a:solidFill>
                  <a:srgbClr val="67757D"/>
                </a:solidFill>
                <a:latin typeface="Arial"/>
                <a:cs typeface="Arial"/>
              </a:rPr>
              <a:t>U.S. Environmental Protection Agency</a:t>
            </a: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 and plant generation data from the </a:t>
            </a:r>
            <a:r>
              <a:rPr lang="en-US" sz="900" b="1" dirty="0">
                <a:solidFill>
                  <a:srgbClr val="67757D"/>
                </a:solidFill>
                <a:latin typeface="Arial"/>
                <a:cs typeface="Arial"/>
              </a:rPr>
              <a:t>U.S. Energy Information Administration</a:t>
            </a: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.</a:t>
            </a:r>
          </a:p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Updated: March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04C3C-F980-48E6-A50C-0491E0D1DA04}"/>
              </a:ext>
            </a:extLst>
          </p:cNvPr>
          <p:cNvSpPr txBox="1"/>
          <p:nvPr/>
        </p:nvSpPr>
        <p:spPr>
          <a:xfrm>
            <a:off x="1342575" y="3507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100E872-219B-42D7-B07D-722527563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8329287"/>
              </p:ext>
            </p:extLst>
          </p:nvPr>
        </p:nvGraphicFramePr>
        <p:xfrm>
          <a:off x="1103738" y="1409532"/>
          <a:ext cx="8886423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A3C4586B-A16B-4E8F-B321-EC3C3B2A427A}"/>
              </a:ext>
            </a:extLst>
          </p:cNvPr>
          <p:cNvSpPr txBox="1">
            <a:spLocks/>
          </p:cNvSpPr>
          <p:nvPr/>
        </p:nvSpPr>
        <p:spPr>
          <a:xfrm>
            <a:off x="48110" y="214490"/>
            <a:ext cx="8257692" cy="833261"/>
          </a:xfrm>
          <a:prstGeom prst="rect">
            <a:avLst/>
          </a:prstGeom>
        </p:spPr>
        <p:txBody>
          <a:bodyPr vert="horz" lIns="91440" tIns="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189" fontAlgn="auto">
              <a:spcAft>
                <a:spcPts val="0"/>
              </a:spcAft>
            </a:pPr>
            <a:r>
              <a:rPr lang="en-US" sz="2625" dirty="0">
                <a:solidFill>
                  <a:srgbClr val="989EA2">
                    <a:lumMod val="75000"/>
                  </a:srgbClr>
                </a:solidFill>
                <a:latin typeface="Arial"/>
                <a:cs typeface="Arial"/>
              </a:rPr>
              <a:t>Growth from efficiency improvements and uprates are equivalent to </a:t>
            </a:r>
            <a:r>
              <a:rPr lang="en-US" sz="2625" b="1" u="sng" dirty="0">
                <a:solidFill>
                  <a:srgbClr val="989EA2">
                    <a:lumMod val="75000"/>
                  </a:srgbClr>
                </a:solidFill>
                <a:latin typeface="Arial"/>
                <a:cs typeface="Arial"/>
              </a:rPr>
              <a:t>32</a:t>
            </a:r>
            <a:r>
              <a:rPr lang="en-US" sz="2625" dirty="0">
                <a:solidFill>
                  <a:srgbClr val="989EA2">
                    <a:lumMod val="75000"/>
                  </a:srgbClr>
                </a:solidFill>
                <a:latin typeface="Arial"/>
                <a:cs typeface="Arial"/>
              </a:rPr>
              <a:t> new 1,000 megawatt power plants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A95D6B-2897-4CDE-96E7-8D906EBECDC2}"/>
              </a:ext>
            </a:extLst>
          </p:cNvPr>
          <p:cNvSpPr txBox="1"/>
          <p:nvPr/>
        </p:nvSpPr>
        <p:spPr>
          <a:xfrm>
            <a:off x="212979" y="2484562"/>
            <a:ext cx="1567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Electricity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Generated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(Million MWh)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E58270C-AD14-454A-A4C8-E6AC1DA08B32}"/>
              </a:ext>
            </a:extLst>
          </p:cNvPr>
          <p:cNvSpPr/>
          <p:nvPr/>
        </p:nvSpPr>
        <p:spPr>
          <a:xfrm rot="16200000">
            <a:off x="7054616" y="2259873"/>
            <a:ext cx="301489" cy="2031221"/>
          </a:xfrm>
          <a:prstGeom prst="rightBrace">
            <a:avLst>
              <a:gd name="adj1" fmla="val 8333"/>
              <a:gd name="adj2" fmla="val 50429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67757D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FFD35-CC37-4D2A-BF9D-839AA7D380FC}"/>
              </a:ext>
            </a:extLst>
          </p:cNvPr>
          <p:cNvSpPr txBox="1"/>
          <p:nvPr/>
        </p:nvSpPr>
        <p:spPr>
          <a:xfrm>
            <a:off x="5919330" y="2478408"/>
            <a:ext cx="2031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Equivalent to 32 new power plants</a:t>
            </a:r>
          </a:p>
        </p:txBody>
      </p:sp>
    </p:spTree>
    <p:extLst>
      <p:ext uri="{BB962C8B-B14F-4D97-AF65-F5344CB8AC3E}">
        <p14:creationId xmlns:p14="http://schemas.microsoft.com/office/powerpoint/2010/main" val="275778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5B04CB-354A-4B3F-90F0-6EDD2C31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Nuclear Contributions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B81995-97FC-4EF8-A099-3913B95A8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2824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1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68AC86-D8F1-FA49-8274-674648F05C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41" y="112475"/>
            <a:ext cx="7876775" cy="586602"/>
          </a:xfrm>
        </p:spPr>
        <p:txBody>
          <a:bodyPr/>
          <a:lstStyle/>
          <a:p>
            <a:r>
              <a:rPr lang="en-US" sz="2400" dirty="0"/>
              <a:t>Nuclear supplied </a:t>
            </a:r>
            <a:r>
              <a:rPr lang="en-US" sz="2400" b="1" dirty="0"/>
              <a:t>more than half of U.S. carbon-free electricity </a:t>
            </a:r>
            <a:r>
              <a:rPr lang="en-US" sz="2400" dirty="0"/>
              <a:t>in 2019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A2E95424-E7A1-A141-A683-5BA8787D2023}"/>
              </a:ext>
            </a:extLst>
          </p:cNvPr>
          <p:cNvGraphicFramePr>
            <a:graphicFrameLocks/>
          </p:cNvGraphicFramePr>
          <p:nvPr/>
        </p:nvGraphicFramePr>
        <p:xfrm>
          <a:off x="-383356" y="1352881"/>
          <a:ext cx="5555169" cy="3534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04C928-E7DE-FF47-A3E3-71B27BFB99DF}"/>
              </a:ext>
            </a:extLst>
          </p:cNvPr>
          <p:cNvSpPr txBox="1"/>
          <p:nvPr/>
        </p:nvSpPr>
        <p:spPr>
          <a:xfrm>
            <a:off x="4572001" y="1837629"/>
            <a:ext cx="4313024" cy="2273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en-US" sz="2025" b="1" dirty="0">
                <a:solidFill>
                  <a:srgbClr val="000000"/>
                </a:solidFill>
                <a:latin typeface="Arial"/>
              </a:rPr>
              <a:t>Carbon-free resources generated about 37% of U.S. electricity in 2019</a:t>
            </a:r>
          </a:p>
          <a:p>
            <a:pPr defTabSz="457178">
              <a:defRPr/>
            </a:pPr>
            <a:endParaRPr lang="en-US" sz="2025" b="1" dirty="0">
              <a:solidFill>
                <a:srgbClr val="000000"/>
              </a:solidFill>
              <a:latin typeface="Arial"/>
            </a:endParaRPr>
          </a:p>
          <a:p>
            <a:pPr defTabSz="457178">
              <a:defRPr/>
            </a:pPr>
            <a:r>
              <a:rPr lang="en-US" sz="2025" b="1" dirty="0">
                <a:solidFill>
                  <a:srgbClr val="000000"/>
                </a:solidFill>
                <a:latin typeface="Arial"/>
              </a:rPr>
              <a:t>Carbon-free generation in U.S. increased by net 18.7 million MWh in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A3870-FF9B-C54B-A8B5-74851D21C70F}"/>
              </a:ext>
            </a:extLst>
          </p:cNvPr>
          <p:cNvSpPr txBox="1"/>
          <p:nvPr/>
        </p:nvSpPr>
        <p:spPr>
          <a:xfrm>
            <a:off x="2972073" y="2831151"/>
            <a:ext cx="13953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Nuclear</a:t>
            </a:r>
          </a:p>
          <a:p>
            <a:pPr defTabSz="457178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54.8% </a:t>
            </a:r>
          </a:p>
          <a:p>
            <a:pPr defTabSz="457178">
              <a:defRPr/>
            </a:pPr>
            <a:endParaRPr lang="en-US" dirty="0">
              <a:solidFill>
                <a:srgbClr val="67757D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F032F-50EC-6449-8307-0BBB55B203B2}"/>
              </a:ext>
            </a:extLst>
          </p:cNvPr>
          <p:cNvSpPr/>
          <p:nvPr/>
        </p:nvSpPr>
        <p:spPr>
          <a:xfrm>
            <a:off x="1562379" y="3390805"/>
            <a:ext cx="908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Wind</a:t>
            </a:r>
          </a:p>
          <a:p>
            <a:pPr defTabSz="457178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20.3%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FF1E5-4166-7743-BC46-C8DB337A7DAD}"/>
              </a:ext>
            </a:extLst>
          </p:cNvPr>
          <p:cNvSpPr/>
          <p:nvPr/>
        </p:nvSpPr>
        <p:spPr>
          <a:xfrm>
            <a:off x="1527362" y="2272477"/>
            <a:ext cx="929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Hydro</a:t>
            </a:r>
          </a:p>
          <a:p>
            <a:pPr defTabSz="457178">
              <a:defRPr/>
            </a:pPr>
            <a:r>
              <a:rPr lang="en-US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18.9%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004D4C-2C27-A548-9C68-A5DBE479E864}"/>
              </a:ext>
            </a:extLst>
          </p:cNvPr>
          <p:cNvGrpSpPr/>
          <p:nvPr/>
        </p:nvGrpSpPr>
        <p:grpSpPr>
          <a:xfrm>
            <a:off x="2173959" y="1441074"/>
            <a:ext cx="594401" cy="177599"/>
            <a:chOff x="3352798" y="949234"/>
            <a:chExt cx="1053775" cy="29254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8E4495C-96F1-D940-A324-B78C6AE2EA6B}"/>
                </a:ext>
              </a:extLst>
            </p:cNvPr>
            <p:cNvCxnSpPr/>
            <p:nvPr/>
          </p:nvCxnSpPr>
          <p:spPr>
            <a:xfrm flipV="1">
              <a:off x="4406573" y="949234"/>
              <a:ext cx="0" cy="1567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28D5231-BFCC-9D44-9FC6-C7DD966C2489}"/>
                </a:ext>
              </a:extLst>
            </p:cNvPr>
            <p:cNvCxnSpPr/>
            <p:nvPr/>
          </p:nvCxnSpPr>
          <p:spPr>
            <a:xfrm flipV="1">
              <a:off x="3352798" y="949235"/>
              <a:ext cx="1053775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97D188-6925-A442-851E-EA93FDC8B18E}"/>
                </a:ext>
              </a:extLst>
            </p:cNvPr>
            <p:cNvCxnSpPr/>
            <p:nvPr/>
          </p:nvCxnSpPr>
          <p:spPr>
            <a:xfrm flipV="1">
              <a:off x="3352798" y="949236"/>
              <a:ext cx="0" cy="2925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D80DBD2-0D32-7A47-B540-34A5151DDA32}"/>
              </a:ext>
            </a:extLst>
          </p:cNvPr>
          <p:cNvSpPr/>
          <p:nvPr/>
        </p:nvSpPr>
        <p:spPr>
          <a:xfrm>
            <a:off x="1110426" y="9563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78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Solar – 4.9%</a:t>
            </a:r>
          </a:p>
          <a:p>
            <a:pPr defTabSz="457178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Geothermal – 1.1%</a:t>
            </a:r>
            <a:endParaRPr lang="en-US" b="1" dirty="0">
              <a:solidFill>
                <a:srgbClr val="0000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35D78D-9AF9-0242-BBDB-69516F5F31DE}"/>
              </a:ext>
            </a:extLst>
          </p:cNvPr>
          <p:cNvSpPr/>
          <p:nvPr/>
        </p:nvSpPr>
        <p:spPr>
          <a:xfrm>
            <a:off x="0" y="47926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78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Source: U.S. Energy Information Administration</a:t>
            </a:r>
          </a:p>
          <a:p>
            <a:pPr defTabSz="457178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Updated: February 2020</a:t>
            </a:r>
          </a:p>
        </p:txBody>
      </p:sp>
    </p:spTree>
    <p:extLst>
      <p:ext uri="{BB962C8B-B14F-4D97-AF65-F5344CB8AC3E}">
        <p14:creationId xmlns:p14="http://schemas.microsoft.com/office/powerpoint/2010/main" val="188327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273CBB-27EB-C44B-B819-3B693A826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82" y="180183"/>
            <a:ext cx="8555182" cy="953085"/>
          </a:xfrm>
        </p:spPr>
        <p:txBody>
          <a:bodyPr/>
          <a:lstStyle/>
          <a:p>
            <a:r>
              <a:rPr lang="en-US" sz="2625" dirty="0">
                <a:cs typeface="Arial"/>
              </a:rPr>
              <a:t>Emissions avoided by the nuclear industry in 2019 are equivalent to emissions from nearly 110 million cars</a:t>
            </a:r>
            <a:endParaRPr lang="en-US" sz="2625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5E1CFC1-2BC6-154C-A29E-91F4F7402408}"/>
              </a:ext>
            </a:extLst>
          </p:cNvPr>
          <p:cNvGraphicFramePr/>
          <p:nvPr/>
        </p:nvGraphicFramePr>
        <p:xfrm>
          <a:off x="1700589" y="1012971"/>
          <a:ext cx="7646465" cy="364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AAEFF3D-1D10-D34A-92FB-80055B948C56}"/>
              </a:ext>
            </a:extLst>
          </p:cNvPr>
          <p:cNvSpPr/>
          <p:nvPr/>
        </p:nvSpPr>
        <p:spPr>
          <a:xfrm>
            <a:off x="-6292" y="4654441"/>
            <a:ext cx="63483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Source: 	Emissions avoided are calculated using regional and national fossil fuel emissions rates from the </a:t>
            </a:r>
            <a:r>
              <a:rPr lang="en-US" sz="900" b="1" dirty="0">
                <a:solidFill>
                  <a:srgbClr val="67757D"/>
                </a:solidFill>
                <a:latin typeface="Arial"/>
                <a:cs typeface="Arial"/>
              </a:rPr>
              <a:t>U.S. Environmental Protection Agency</a:t>
            </a: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 and plant generation data from the </a:t>
            </a:r>
            <a:r>
              <a:rPr lang="en-US" sz="900" b="1" dirty="0">
                <a:solidFill>
                  <a:srgbClr val="67757D"/>
                </a:solidFill>
                <a:latin typeface="Arial"/>
                <a:cs typeface="Arial"/>
              </a:rPr>
              <a:t>U.S. Energy Information Administration</a:t>
            </a: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.</a:t>
            </a:r>
          </a:p>
          <a:p>
            <a:pPr defTabSz="457189" eaLnBrk="0" hangingPunct="0">
              <a:defRPr/>
            </a:pPr>
            <a:r>
              <a:rPr lang="en-US" sz="900" dirty="0">
                <a:solidFill>
                  <a:srgbClr val="67757D"/>
                </a:solidFill>
                <a:latin typeface="Arial"/>
                <a:cs typeface="Arial"/>
              </a:rPr>
              <a:t>Updated: July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A569B-284F-430F-9690-23E9277EAEB2}"/>
              </a:ext>
            </a:extLst>
          </p:cNvPr>
          <p:cNvSpPr txBox="1"/>
          <p:nvPr/>
        </p:nvSpPr>
        <p:spPr>
          <a:xfrm>
            <a:off x="1" y="2338276"/>
            <a:ext cx="1777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CO</a:t>
            </a:r>
            <a:r>
              <a:rPr lang="en-US" baseline="-25000" dirty="0">
                <a:solidFill>
                  <a:srgbClr val="67757D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67757D"/>
                </a:solidFill>
                <a:latin typeface="Arial"/>
                <a:ea typeface="+mn-ea"/>
                <a:cs typeface="+mn-cs"/>
              </a:rPr>
              <a:t> Emissions (Million Metric Tons)</a:t>
            </a:r>
          </a:p>
        </p:txBody>
      </p:sp>
    </p:spTree>
    <p:extLst>
      <p:ext uri="{BB962C8B-B14F-4D97-AF65-F5344CB8AC3E}">
        <p14:creationId xmlns:p14="http://schemas.microsoft.com/office/powerpoint/2010/main" val="4283913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C34740-7E20-46FB-8992-B309668EC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85" y="211704"/>
            <a:ext cx="8175660" cy="586602"/>
          </a:xfrm>
        </p:spPr>
        <p:txBody>
          <a:bodyPr/>
          <a:lstStyle/>
          <a:p>
            <a:r>
              <a:rPr lang="en-US" sz="2700" dirty="0">
                <a:solidFill>
                  <a:srgbClr val="989EA2">
                    <a:lumMod val="75000"/>
                  </a:srgbClr>
                </a:solidFill>
                <a:cs typeface="Arial"/>
              </a:rPr>
              <a:t>Utility carbon emission projections based on pledges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7BC60B-BD2A-452E-97E7-410CE6B366F8}"/>
              </a:ext>
            </a:extLst>
          </p:cNvPr>
          <p:cNvSpPr/>
          <p:nvPr/>
        </p:nvSpPr>
        <p:spPr>
          <a:xfrm>
            <a:off x="1" y="4911625"/>
            <a:ext cx="58597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78" eaLnBrk="0" hangingPunct="0">
              <a:defRPr/>
            </a:pPr>
            <a:r>
              <a:rPr lang="en-US" sz="800" dirty="0">
                <a:solidFill>
                  <a:srgbClr val="67757D"/>
                </a:solidFill>
                <a:latin typeface="Arial"/>
                <a:cs typeface="Arial"/>
              </a:rPr>
              <a:t>Source: ABB Velocity Suite, U.S. Environmental Protection Agency, utility news releases.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7D3343-30D9-418E-96EC-02AA8E8197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8680297"/>
              </p:ext>
            </p:extLst>
          </p:nvPr>
        </p:nvGraphicFramePr>
        <p:xfrm>
          <a:off x="193431" y="679939"/>
          <a:ext cx="7578969" cy="4251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8023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B479E1-A92D-45B0-A302-DD75095C66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Recognizing the Carbon-Free Attribute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3F602-9126-4E57-BF67-9E420B17B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Utility plans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51435-4FA6-46B9-A0DC-BC2410E0F1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8578" y="1184269"/>
            <a:ext cx="8321397" cy="3393257"/>
          </a:xfrm>
        </p:spPr>
        <p:txBody>
          <a:bodyPr/>
          <a:lstStyle/>
          <a:p>
            <a:r>
              <a:rPr lang="en-US" sz="2000" dirty="0"/>
              <a:t>Duke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SLR planned for all 11 reactors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SMRs, Advanced Reactors an option in IRP</a:t>
            </a:r>
          </a:p>
          <a:p>
            <a:r>
              <a:rPr lang="en-US" sz="2000" dirty="0"/>
              <a:t>Dominion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SLR applications under review for all 4 reactors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SMRs, Advanced Reactors an option in IRP</a:t>
            </a:r>
          </a:p>
          <a:p>
            <a:endParaRPr lang="en-US" sz="2000" dirty="0"/>
          </a:p>
          <a:p>
            <a:r>
              <a:rPr lang="en-US" sz="2000" dirty="0"/>
              <a:t>Multiple generating companies reportedly teaming with developers for Advanced Reactor Demonstration Program awards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8C6D-3726-4083-AFDC-7B345E54304E}"/>
              </a:ext>
            </a:extLst>
          </p:cNvPr>
          <p:cNvSpPr txBox="1"/>
          <p:nvPr/>
        </p:nvSpPr>
        <p:spPr>
          <a:xfrm>
            <a:off x="454025" y="4312840"/>
            <a:ext cx="8035706" cy="3693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+mn-lt"/>
              </a:rPr>
              <a:t>UTILITY DECARB PLANS INCLUDE SLR, ROLE FOR NEW NUCLEAR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ABF45-AF8E-439A-BDCB-E1FE95E15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43" y="864660"/>
            <a:ext cx="1899198" cy="24842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5274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059249-3D1C-A84B-B2B4-510E7F2351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Continuum of Innovation</a:t>
            </a:r>
            <a:endParaRPr lang="en-US" sz="2800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BD1BB84-1008-E24B-AE25-49DC4362D57E}"/>
              </a:ext>
            </a:extLst>
          </p:cNvPr>
          <p:cNvGraphicFramePr>
            <a:graphicFrameLocks/>
          </p:cNvGraphicFramePr>
          <p:nvPr/>
        </p:nvGraphicFramePr>
        <p:xfrm>
          <a:off x="237011" y="471373"/>
          <a:ext cx="8669978" cy="5273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61B4B1D6-E2EE-1646-BFF4-FF3CE0B68F27}"/>
              </a:ext>
            </a:extLst>
          </p:cNvPr>
          <p:cNvSpPr/>
          <p:nvPr/>
        </p:nvSpPr>
        <p:spPr>
          <a:xfrm>
            <a:off x="7480829" y="2726297"/>
            <a:ext cx="593517" cy="575325"/>
          </a:xfrm>
          <a:prstGeom prst="ellipse">
            <a:avLst/>
          </a:prstGeom>
          <a:solidFill>
            <a:srgbClr val="00AAA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743B14-7004-0B45-8158-549B1D36D3B3}"/>
              </a:ext>
            </a:extLst>
          </p:cNvPr>
          <p:cNvSpPr/>
          <p:nvPr/>
        </p:nvSpPr>
        <p:spPr>
          <a:xfrm>
            <a:off x="6291835" y="946021"/>
            <a:ext cx="21924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Non-LWRs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37D15-485A-FA4C-9BB2-032A8C6FA891}"/>
              </a:ext>
            </a:extLst>
          </p:cNvPr>
          <p:cNvSpPr/>
          <p:nvPr/>
        </p:nvSpPr>
        <p:spPr>
          <a:xfrm>
            <a:off x="7440518" y="2774518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68222E-4D48-7845-B650-2944E1A03010}"/>
              </a:ext>
            </a:extLst>
          </p:cNvPr>
          <p:cNvSpPr/>
          <p:nvPr/>
        </p:nvSpPr>
        <p:spPr>
          <a:xfrm>
            <a:off x="5381056" y="2779196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71DF6C-9C9D-C040-A579-968D79997463}"/>
              </a:ext>
            </a:extLst>
          </p:cNvPr>
          <p:cNvSpPr/>
          <p:nvPr/>
        </p:nvSpPr>
        <p:spPr>
          <a:xfrm>
            <a:off x="3144831" y="276493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9D60C-856F-2347-BFBB-09A97C382195}"/>
              </a:ext>
            </a:extLst>
          </p:cNvPr>
          <p:cNvSpPr/>
          <p:nvPr/>
        </p:nvSpPr>
        <p:spPr>
          <a:xfrm>
            <a:off x="907006" y="2765112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F5D139-5DE7-D642-A383-E7CED4F81357}"/>
              </a:ext>
            </a:extLst>
          </p:cNvPr>
          <p:cNvSpPr/>
          <p:nvPr/>
        </p:nvSpPr>
        <p:spPr>
          <a:xfrm>
            <a:off x="468105" y="3406750"/>
            <a:ext cx="1381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Watts Bar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EC359B-EBA7-8146-834A-22A02F0BA3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8" y="3515243"/>
            <a:ext cx="1708812" cy="11383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7626DA-E9BA-8F46-A2DC-8CD5B362A1CC}"/>
              </a:ext>
            </a:extLst>
          </p:cNvPr>
          <p:cNvSpPr/>
          <p:nvPr/>
        </p:nvSpPr>
        <p:spPr>
          <a:xfrm>
            <a:off x="559027" y="4627569"/>
            <a:ext cx="11510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Vogtle 3 &amp; 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0C0325-CBC6-294B-9852-75418B453708}"/>
              </a:ext>
            </a:extLst>
          </p:cNvPr>
          <p:cNvSpPr/>
          <p:nvPr/>
        </p:nvSpPr>
        <p:spPr>
          <a:xfrm>
            <a:off x="3896038" y="4627569"/>
            <a:ext cx="1434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NuScale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ORNLâs dual-purpose coating potentially offers key advantages for fuel and core structures in light water reactors.">
            <a:extLst>
              <a:ext uri="{FF2B5EF4-FFF2-40B4-BE49-F238E27FC236}">
                <a16:creationId xmlns:a16="http://schemas.microsoft.com/office/drawing/2014/main" id="{563EE0A7-2523-4585-96F0-414203761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88" y="1332121"/>
            <a:ext cx="1883069" cy="117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F0DCC5A-1F4C-484A-AD09-89CF9022BDA6}"/>
              </a:ext>
            </a:extLst>
          </p:cNvPr>
          <p:cNvSpPr/>
          <p:nvPr/>
        </p:nvSpPr>
        <p:spPr>
          <a:xfrm>
            <a:off x="404058" y="898575"/>
            <a:ext cx="16594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Fuels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1B7C73-8839-4B73-8163-9A47B0C2D955}"/>
              </a:ext>
            </a:extLst>
          </p:cNvPr>
          <p:cNvSpPr/>
          <p:nvPr/>
        </p:nvSpPr>
        <p:spPr>
          <a:xfrm>
            <a:off x="383320" y="3213044"/>
            <a:ext cx="1863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Light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6A96D-CDA4-4718-9244-EF222A1030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2671" y="3496768"/>
            <a:ext cx="2061617" cy="11580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FDDD2C1-4237-40E6-85F4-6AC90DA2E2B9}"/>
              </a:ext>
            </a:extLst>
          </p:cNvPr>
          <p:cNvSpPr/>
          <p:nvPr/>
        </p:nvSpPr>
        <p:spPr>
          <a:xfrm>
            <a:off x="3616160" y="3200609"/>
            <a:ext cx="226857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Modular Reactor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0461A-9D39-4BA5-B8D6-35D6834BF43E}"/>
              </a:ext>
            </a:extLst>
          </p:cNvPr>
          <p:cNvSpPr/>
          <p:nvPr/>
        </p:nvSpPr>
        <p:spPr>
          <a:xfrm>
            <a:off x="3557310" y="896392"/>
            <a:ext cx="158729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Micro-Reactors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C52A7D-5A68-437A-805B-9B7966EE75A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207" t="12966" r="7307" b="10559"/>
          <a:stretch/>
        </p:blipFill>
        <p:spPr>
          <a:xfrm>
            <a:off x="3144831" y="1200989"/>
            <a:ext cx="2404390" cy="142354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9C01186-8A4A-4B24-B40B-4F8981236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690" y="2291906"/>
            <a:ext cx="13835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TerraPower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1" name="Picture 13" descr="Image result for terrapower molten salt reactor">
            <a:extLst>
              <a:ext uri="{FF2B5EF4-FFF2-40B4-BE49-F238E27FC236}">
                <a16:creationId xmlns:a16="http://schemas.microsoft.com/office/drawing/2014/main" id="{6B202DDA-F27F-4705-A2F9-BEDA61250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" t="4014" b="8149"/>
          <a:stretch/>
        </p:blipFill>
        <p:spPr bwMode="auto">
          <a:xfrm>
            <a:off x="6638427" y="1259531"/>
            <a:ext cx="1444111" cy="10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ACB9F89-BC37-488A-B5EB-DCBEE4502E33}"/>
              </a:ext>
            </a:extLst>
          </p:cNvPr>
          <p:cNvSpPr/>
          <p:nvPr/>
        </p:nvSpPr>
        <p:spPr>
          <a:xfrm>
            <a:off x="6384600" y="3346068"/>
            <a:ext cx="2192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cooled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Molten salt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94DC8-2EFF-4799-AC9C-BF33B8661C28}"/>
              </a:ext>
            </a:extLst>
          </p:cNvPr>
          <p:cNvSpPr/>
          <p:nvPr/>
        </p:nvSpPr>
        <p:spPr>
          <a:xfrm>
            <a:off x="3684752" y="2577945"/>
            <a:ext cx="14348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Oklo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Aurora</a:t>
            </a:r>
          </a:p>
        </p:txBody>
      </p:sp>
    </p:spTree>
    <p:extLst>
      <p:ext uri="{BB962C8B-B14F-4D97-AF65-F5344CB8AC3E}">
        <p14:creationId xmlns:p14="http://schemas.microsoft.com/office/powerpoint/2010/main" val="3984247034"/>
      </p:ext>
    </p:extLst>
  </p:cSld>
  <p:clrMapOvr>
    <a:masterClrMapping/>
  </p:clrMapOvr>
</p:sld>
</file>

<file path=ppt/theme/theme1.xml><?xml version="1.0" encoding="utf-8"?>
<a:theme xmlns:a="http://schemas.openxmlformats.org/drawingml/2006/main" name="NEI_Light_Wide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EI_Light_Wide_2019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EI_Dark_Wide_02-2019">
  <a:themeElements>
    <a:clrScheme name="NEI Dark PowerPoint Presentation">
      <a:dk1>
        <a:srgbClr val="031927"/>
      </a:dk1>
      <a:lt1>
        <a:sysClr val="window" lastClr="FFFFFF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3EA0AA"/>
      </a:accent5>
      <a:accent6>
        <a:srgbClr val="F79646"/>
      </a:accent6>
      <a:hlink>
        <a:srgbClr val="444444"/>
      </a:hlink>
      <a:folHlink>
        <a:srgbClr val="6775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NEI_Light_Wide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State of the States 2019">
      <a:dk1>
        <a:srgbClr val="67757D"/>
      </a:dk1>
      <a:lt1>
        <a:srgbClr val="FFFFFF"/>
      </a:lt1>
      <a:dk2>
        <a:srgbClr val="CCCCCC"/>
      </a:dk2>
      <a:lt2>
        <a:srgbClr val="33CC99"/>
      </a:lt2>
      <a:accent1>
        <a:srgbClr val="1CBBED"/>
      </a:accent1>
      <a:accent2>
        <a:srgbClr val="F9E91B"/>
      </a:accent2>
      <a:accent3>
        <a:srgbClr val="A951A5"/>
      </a:accent3>
      <a:accent4>
        <a:srgbClr val="ED008C"/>
      </a:accent4>
      <a:accent5>
        <a:srgbClr val="002060"/>
      </a:accent5>
      <a:accent6>
        <a:srgbClr val="179CD6"/>
      </a:accent6>
      <a:hlink>
        <a:srgbClr val="1F6EB7"/>
      </a:hlink>
      <a:folHlink>
        <a:srgbClr val="3CC2C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sa-map-blank-light-background_wide" id="{613A63AB-9E3A-384F-92F8-86583CD8BA3C}" vid="{E743A46C-C3FA-A043-AAAA-9A34D272E29D}"/>
    </a:ext>
  </a:extLst>
</a:theme>
</file>

<file path=ppt/theme/theme6.xml><?xml version="1.0" encoding="utf-8"?>
<a:theme xmlns:a="http://schemas.openxmlformats.org/drawingml/2006/main" name="2_NEI_Light_Wide">
  <a:themeElements>
    <a:clrScheme name="NEI Light PowerPoint Presentation">
      <a:dk1>
        <a:srgbClr val="67757D"/>
      </a:dk1>
      <a:lt1>
        <a:srgbClr val="989EA2"/>
      </a:lt1>
      <a:dk2>
        <a:srgbClr val="1F6EB7"/>
      </a:dk2>
      <a:lt2>
        <a:srgbClr val="179CD6"/>
      </a:lt2>
      <a:accent1>
        <a:srgbClr val="3DC2CF"/>
      </a:accent1>
      <a:accent2>
        <a:srgbClr val="3DBC95"/>
      </a:accent2>
      <a:accent3>
        <a:srgbClr val="7EC563"/>
      </a:accent3>
      <a:accent4>
        <a:srgbClr val="143862"/>
      </a:accent4>
      <a:accent5>
        <a:srgbClr val="FFFFFF"/>
      </a:accent5>
      <a:accent6>
        <a:srgbClr val="F79646"/>
      </a:accent6>
      <a:hlink>
        <a:srgbClr val="444444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Custom Design">
  <a:themeElements>
    <a:clrScheme name="State of the States 2019">
      <a:dk1>
        <a:srgbClr val="67757D"/>
      </a:dk1>
      <a:lt1>
        <a:srgbClr val="FFFFFF"/>
      </a:lt1>
      <a:dk2>
        <a:srgbClr val="CCCCCC"/>
      </a:dk2>
      <a:lt2>
        <a:srgbClr val="33CC99"/>
      </a:lt2>
      <a:accent1>
        <a:srgbClr val="1CBBED"/>
      </a:accent1>
      <a:accent2>
        <a:srgbClr val="F9E91B"/>
      </a:accent2>
      <a:accent3>
        <a:srgbClr val="A951A5"/>
      </a:accent3>
      <a:accent4>
        <a:srgbClr val="ED008C"/>
      </a:accent4>
      <a:accent5>
        <a:srgbClr val="002060"/>
      </a:accent5>
      <a:accent6>
        <a:srgbClr val="179CD6"/>
      </a:accent6>
      <a:hlink>
        <a:srgbClr val="1F6EB7"/>
      </a:hlink>
      <a:folHlink>
        <a:srgbClr val="3CC2C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sa-map-blank-light-background_wide" id="{613A63AB-9E3A-384F-92F8-86583CD8BA3C}" vid="{E743A46C-C3FA-A043-AAAA-9A34D272E29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NEI_Light_Wide</Template>
  <TotalTime>8656</TotalTime>
  <Words>688</Words>
  <Application>Microsoft Macintosh PowerPoint</Application>
  <PresentationFormat>On-screen Show (16:9)</PresentationFormat>
  <Paragraphs>111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 Hebrew</vt:lpstr>
      <vt:lpstr>Calibri</vt:lpstr>
      <vt:lpstr>Wingdings</vt:lpstr>
      <vt:lpstr>NEI_Light_Wide</vt:lpstr>
      <vt:lpstr>NEI_Light_Wide_2019</vt:lpstr>
      <vt:lpstr>NEI_Dark_Wide_02-2019</vt:lpstr>
      <vt:lpstr>1_NEI_Light_Wide</vt:lpstr>
      <vt:lpstr>1_Custom Design</vt:lpstr>
      <vt:lpstr>2_NEI_Light_Wide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CROZAT, Matt</dc:creator>
  <cp:lastModifiedBy>ayushiamitmehta</cp:lastModifiedBy>
  <cp:revision>155</cp:revision>
  <cp:lastPrinted>2018-10-31T16:13:52Z</cp:lastPrinted>
  <dcterms:created xsi:type="dcterms:W3CDTF">2018-10-30T16:48:28Z</dcterms:created>
  <dcterms:modified xsi:type="dcterms:W3CDTF">2021-01-12T20:45:33Z</dcterms:modified>
</cp:coreProperties>
</file>